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99" r:id="rId2"/>
    <p:sldId id="302" r:id="rId3"/>
    <p:sldId id="294" r:id="rId4"/>
    <p:sldId id="305" r:id="rId5"/>
    <p:sldId id="306" r:id="rId6"/>
    <p:sldId id="307" r:id="rId7"/>
    <p:sldId id="308" r:id="rId8"/>
  </p:sldIdLst>
  <p:sldSz cx="12192000" cy="6858000"/>
  <p:notesSz cx="6858000" cy="994568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21CC2B-37A4-48C2-8BDA-B85F4BC994C1}" type="datetimeFigureOut">
              <a:rPr lang="de-DE" smtClean="0"/>
              <a:t>12.02.2019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A479AC-15A2-41E1-A03B-F4246AC6D5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8811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BD86E0-CD3F-4E68-A52E-D34987F53B38}" type="datetimeFigureOut">
              <a:rPr lang="de-DE" smtClean="0"/>
              <a:t>12.02.2019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786362"/>
            <a:ext cx="5486400" cy="39161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96834-1CF9-45AD-8082-D1B9083B24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1306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E2CF44-2B13-41B4-A334-1CDF534EEBBF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9917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 bwMode="gray">
          <a:xfrm>
            <a:off x="0" y="2825016"/>
            <a:ext cx="12188952" cy="3180930"/>
          </a:xfrm>
          <a:prstGeom prst="rect">
            <a:avLst/>
          </a:prstGeom>
          <a:solidFill>
            <a:schemeClr val="bg1">
              <a:lumMod val="85000"/>
              <a:lumOff val="1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 dirty="0"/>
          </a:p>
        </p:txBody>
      </p:sp>
      <p:sp>
        <p:nvSpPr>
          <p:cNvPr id="7" name="Rechteck 6"/>
          <p:cNvSpPr/>
          <p:nvPr userDrawn="1"/>
        </p:nvSpPr>
        <p:spPr bwMode="black">
          <a:xfrm>
            <a:off x="0" y="3075709"/>
            <a:ext cx="12188952" cy="26392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white">
          <a:xfrm>
            <a:off x="1066800" y="3165763"/>
            <a:ext cx="10058400" cy="1711037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5400">
                <a:solidFill>
                  <a:schemeClr val="tx1"/>
                </a:solidFill>
              </a:defRPr>
            </a:lvl1pPr>
          </a:lstStyle>
          <a:p>
            <a:pPr rt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white">
          <a:xfrm>
            <a:off x="1066800" y="4953000"/>
            <a:ext cx="10058400" cy="6858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+mj-lt"/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de-DE" noProof="0"/>
              <a:t>Master-Untertitelformat bearbeiten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4270430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 rtl="0"/>
            <a:r>
              <a:rPr lang="de" dirty="0"/>
              <a:t>Textmasterformate bearbeiten</a:t>
            </a:r>
          </a:p>
          <a:p>
            <a:pPr lvl="1" rtl="0"/>
            <a:r>
              <a:rPr lang="de" dirty="0"/>
              <a:t>Zweite Ebene</a:t>
            </a:r>
          </a:p>
          <a:p>
            <a:pPr lvl="2" rtl="0"/>
            <a:r>
              <a:rPr lang="de" dirty="0"/>
              <a:t>Dritte Ebene</a:t>
            </a:r>
          </a:p>
          <a:p>
            <a:pPr lvl="3" rtl="0"/>
            <a:r>
              <a:rPr lang="de" dirty="0"/>
              <a:t>Vierte Ebene</a:t>
            </a:r>
          </a:p>
          <a:p>
            <a:pPr lvl="4" rtl="0"/>
            <a:r>
              <a:rPr lang="de" dirty="0"/>
              <a:t>Fünfte Ebene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r">
              <a:defRPr/>
            </a:lvl1pPr>
          </a:lstStyle>
          <a:p>
            <a:fld id="{571E88B6-FE14-41E8-AE28-1BB272040B8F}" type="datetime1">
              <a:rPr lang="de-DE" smtClean="0"/>
              <a:pPr/>
              <a:t>12.02.2019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117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457199"/>
            <a:ext cx="1943100" cy="5638801"/>
          </a:xfrm>
        </p:spPr>
        <p:txBody>
          <a:bodyPr vert="eaVert" rtlCol="0"/>
          <a:lstStyle/>
          <a:p>
            <a:pPr rt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 hasCustomPrompt="1"/>
          </p:nvPr>
        </p:nvSpPr>
        <p:spPr>
          <a:xfrm>
            <a:off x="1524000" y="457199"/>
            <a:ext cx="7048500" cy="5638801"/>
          </a:xfrm>
        </p:spPr>
        <p:txBody>
          <a:bodyPr vert="eaVert" rtlCol="0"/>
          <a:lstStyle/>
          <a:p>
            <a:pPr lvl="0" rtl="0"/>
            <a:r>
              <a:rPr lang="de" dirty="0"/>
              <a:t>Textmasterformate bearbeiten</a:t>
            </a:r>
          </a:p>
          <a:p>
            <a:pPr lvl="1" rtl="0"/>
            <a:r>
              <a:rPr lang="de" dirty="0"/>
              <a:t>Zweite Ebene</a:t>
            </a:r>
          </a:p>
          <a:p>
            <a:pPr lvl="2" rtl="0"/>
            <a:r>
              <a:rPr lang="de" dirty="0"/>
              <a:t>Dritte Ebene</a:t>
            </a:r>
          </a:p>
          <a:p>
            <a:pPr lvl="3" rtl="0"/>
            <a:r>
              <a:rPr lang="de" dirty="0"/>
              <a:t>Vierte Ebene</a:t>
            </a:r>
          </a:p>
          <a:p>
            <a:pPr lvl="4" rtl="0"/>
            <a:r>
              <a:rPr lang="de" dirty="0"/>
              <a:t>Fünfte Ebene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r">
              <a:defRPr/>
            </a:lvl1pPr>
          </a:lstStyle>
          <a:p>
            <a:fld id="{524C3C4B-5AFC-4292-97F6-BEE5884FBE39}" type="datetime1">
              <a:rPr lang="de-DE" smtClean="0"/>
              <a:pPr/>
              <a:t>12.02.2019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9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 noProof="0"/>
              <a:t>Mastertitelformat bearbeiten</a:t>
            </a:r>
            <a:endParaRPr lang="de-DE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5pPr algn="l" rtl="0">
              <a:defRPr/>
            </a:lvl5pPr>
          </a:lstStyle>
          <a:p>
            <a:pPr lvl="0" rtl="0"/>
            <a:r>
              <a:rPr lang="de-DE" noProof="0" dirty="0"/>
              <a:t>Textmasterformate bearbeiten</a:t>
            </a:r>
          </a:p>
          <a:p>
            <a:pPr lvl="1" rtl="0"/>
            <a:r>
              <a:rPr lang="de-DE" noProof="0" dirty="0"/>
              <a:t>Zweite Ebene</a:t>
            </a:r>
          </a:p>
          <a:p>
            <a:pPr lvl="2" rtl="0"/>
            <a:r>
              <a:rPr lang="de-DE" noProof="0" dirty="0"/>
              <a:t>Dritte Ebene</a:t>
            </a:r>
          </a:p>
          <a:p>
            <a:pPr lvl="3" rtl="0"/>
            <a:r>
              <a:rPr lang="de-DE" noProof="0" dirty="0"/>
              <a:t>Vierte Ebene</a:t>
            </a:r>
          </a:p>
          <a:p>
            <a:pPr lvl="4" rtl="0"/>
            <a:r>
              <a:rPr lang="de-DE" noProof="0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r">
              <a:defRPr/>
            </a:lvl1pPr>
          </a:lstStyle>
          <a:p>
            <a:fld id="{303070AA-3D07-474E-8754-182567C134AA}" type="datetime1">
              <a:rPr lang="de-DE" smtClean="0"/>
              <a:pPr/>
              <a:t>12.02.2019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de-DE" noProof="0" smtClean="0"/>
              <a:t>‹Nr.›</a:t>
            </a:fld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583007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4000" y="1828800"/>
            <a:ext cx="9144000" cy="2743200"/>
          </a:xfrm>
        </p:spPr>
        <p:txBody>
          <a:bodyPr rtlCol="0" anchor="b">
            <a:normAutofit/>
          </a:bodyPr>
          <a:lstStyle>
            <a:lvl1pPr algn="l" rtl="0">
              <a:defRPr sz="5400">
                <a:solidFill>
                  <a:schemeClr val="tx1"/>
                </a:solidFill>
              </a:defRPr>
            </a:lvl1pPr>
          </a:lstStyle>
          <a:p>
            <a:pPr rt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524000" y="4589463"/>
            <a:ext cx="9144000" cy="1506537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+mj-lt"/>
              </a:defRPr>
            </a:lvl1pPr>
            <a:lvl2pPr marL="457200" indent="0" algn="l" rtl="0">
              <a:buNone/>
              <a:defRPr sz="2000"/>
            </a:lvl2pPr>
            <a:lvl3pPr marL="914400" indent="0" algn="l" rtl="0">
              <a:buNone/>
              <a:defRPr sz="1800"/>
            </a:lvl3pPr>
            <a:lvl4pPr marL="1371600" indent="0" algn="l" rtl="0">
              <a:buNone/>
              <a:defRPr sz="1600"/>
            </a:lvl4pPr>
            <a:lvl5pPr marL="1828800" indent="0" algn="l" rtl="0">
              <a:buNone/>
              <a:defRPr sz="1600"/>
            </a:lvl5pPr>
            <a:lvl6pPr marL="2286000" indent="0" algn="l" rtl="0">
              <a:buNone/>
              <a:defRPr sz="1600"/>
            </a:lvl6pPr>
            <a:lvl7pPr marL="2743200" indent="0" algn="l" rtl="0">
              <a:buNone/>
              <a:defRPr sz="1600"/>
            </a:lvl7pPr>
            <a:lvl8pPr marL="3200400" indent="0" algn="l" rtl="0">
              <a:buNone/>
              <a:defRPr sz="1600"/>
            </a:lvl8pPr>
            <a:lvl9pPr marL="3657600" indent="0" algn="l" rtl="0">
              <a:buNone/>
              <a:defRPr sz="1600"/>
            </a:lvl9pPr>
          </a:lstStyle>
          <a:p>
            <a:pPr lvl="0" rtl="0"/>
            <a:r>
              <a:rPr lang="de" dirty="0"/>
              <a:t>Textmasterformate bearbeiten</a:t>
            </a:r>
          </a:p>
        </p:txBody>
      </p:sp>
    </p:spTree>
    <p:extLst>
      <p:ext uri="{BB962C8B-B14F-4D97-AF65-F5344CB8AC3E}">
        <p14:creationId xmlns:p14="http://schemas.microsoft.com/office/powerpoint/2010/main" val="2306195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1524000" y="1825625"/>
            <a:ext cx="4343400" cy="4270375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de" dirty="0"/>
              <a:t>Textmasterformate bearbeiten</a:t>
            </a:r>
          </a:p>
          <a:p>
            <a:pPr lvl="1" rtl="0"/>
            <a:r>
              <a:rPr lang="de" dirty="0"/>
              <a:t>Zweite Ebene</a:t>
            </a:r>
          </a:p>
          <a:p>
            <a:pPr lvl="2" rtl="0"/>
            <a:r>
              <a:rPr lang="de" dirty="0"/>
              <a:t>Dritte Ebene</a:t>
            </a:r>
          </a:p>
          <a:p>
            <a:pPr lvl="3" rtl="0"/>
            <a:r>
              <a:rPr lang="de" dirty="0"/>
              <a:t>Vierte Ebene</a:t>
            </a:r>
          </a:p>
          <a:p>
            <a:pPr lvl="4" rtl="0"/>
            <a:r>
              <a:rPr lang="de" dirty="0"/>
              <a:t>Fünfte Ebene</a:t>
            </a:r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324600" y="1825625"/>
            <a:ext cx="4343400" cy="4270375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de" dirty="0"/>
              <a:t>Textmasterformate bearbeiten</a:t>
            </a:r>
          </a:p>
          <a:p>
            <a:pPr lvl="1" rtl="0"/>
            <a:r>
              <a:rPr lang="de" dirty="0"/>
              <a:t>Zweite Ebene</a:t>
            </a:r>
          </a:p>
          <a:p>
            <a:pPr lvl="2" rtl="0"/>
            <a:r>
              <a:rPr lang="de" dirty="0"/>
              <a:t>Dritte Ebene</a:t>
            </a:r>
          </a:p>
          <a:p>
            <a:pPr lvl="3" rtl="0"/>
            <a:r>
              <a:rPr lang="de" dirty="0"/>
              <a:t>Vierte Ebene</a:t>
            </a:r>
          </a:p>
          <a:p>
            <a:pPr lvl="4" rtl="0"/>
            <a:r>
              <a:rPr lang="de" dirty="0"/>
              <a:t>Fünfte Ebene</a:t>
            </a:r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r">
              <a:defRPr/>
            </a:lvl1pPr>
          </a:lstStyle>
          <a:p>
            <a:fld id="{CDDDF17E-10B7-4877-A125-E500D2B28F23}" type="datetime1">
              <a:rPr lang="de-DE" smtClean="0"/>
              <a:pPr/>
              <a:t>12.02.2019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57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527048" y="1828800"/>
            <a:ext cx="4343400" cy="685800"/>
          </a:xfrm>
        </p:spPr>
        <p:txBody>
          <a:bodyPr rtlCol="0" anchor="ctr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200" b="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de" dirty="0"/>
              <a:t>Textmasterformate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1527048" y="2514600"/>
            <a:ext cx="4343400" cy="3581401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de" dirty="0"/>
              <a:t>Textmasterformate bearbeiten</a:t>
            </a:r>
          </a:p>
          <a:p>
            <a:pPr lvl="1" rtl="0"/>
            <a:r>
              <a:rPr lang="de" dirty="0"/>
              <a:t>Zweite Ebene</a:t>
            </a:r>
          </a:p>
          <a:p>
            <a:pPr lvl="2" rtl="0"/>
            <a:r>
              <a:rPr lang="de" dirty="0"/>
              <a:t>Dritte Ebene</a:t>
            </a:r>
          </a:p>
          <a:p>
            <a:pPr lvl="3" rtl="0"/>
            <a:r>
              <a:rPr lang="de" dirty="0"/>
              <a:t>Vierte Ebene</a:t>
            </a:r>
          </a:p>
          <a:p>
            <a:pPr lvl="4" rtl="0"/>
            <a:r>
              <a:rPr lang="de" dirty="0"/>
              <a:t>Fünfte Ebene</a:t>
            </a: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327648" y="1828800"/>
            <a:ext cx="4343400" cy="685800"/>
          </a:xfrm>
        </p:spPr>
        <p:txBody>
          <a:bodyPr rtlCol="0" anchor="ctr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200" b="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de" dirty="0"/>
              <a:t>Textmasterformate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327648" y="2514600"/>
            <a:ext cx="4343400" cy="3581401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de" dirty="0"/>
              <a:t>Textmasterformate bearbeiten</a:t>
            </a:r>
          </a:p>
          <a:p>
            <a:pPr lvl="1" rtl="0"/>
            <a:r>
              <a:rPr lang="de" dirty="0"/>
              <a:t>Zweite Ebene</a:t>
            </a:r>
          </a:p>
          <a:p>
            <a:pPr lvl="2" rtl="0"/>
            <a:r>
              <a:rPr lang="de" dirty="0"/>
              <a:t>Dritte Ebene</a:t>
            </a:r>
          </a:p>
          <a:p>
            <a:pPr lvl="3" rtl="0"/>
            <a:r>
              <a:rPr lang="de" dirty="0"/>
              <a:t>Vierte Ebene</a:t>
            </a:r>
          </a:p>
          <a:p>
            <a:pPr lvl="4" rtl="0"/>
            <a:r>
              <a:rPr lang="de" dirty="0"/>
              <a:t>Fünfte Ebene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r"/>
            <a:r>
              <a:rPr lang="en-US" dirty="0"/>
              <a:t>​</a:t>
            </a:r>
            <a:fld id="{3916AFE4-10B6-4D09-B50E-4CC7E64B8339}" type="datetime1">
              <a:rPr lang="de" smtClean="0"/>
              <a:pPr algn="r"/>
              <a:t>12.02.2019</a:t>
            </a:fld>
            <a:r>
              <a:rPr lang="en-US" dirty="0"/>
              <a:t>​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759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r">
              <a:defRPr/>
            </a:lvl1pPr>
          </a:lstStyle>
          <a:p>
            <a:fld id="{FBF3D107-218B-4587-97C4-CC701AE1B579}" type="datetime1">
              <a:rPr lang="de-DE" smtClean="0"/>
              <a:pPr/>
              <a:t>12.02.2019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200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r">
              <a:defRPr/>
            </a:lvl1pPr>
          </a:lstStyle>
          <a:p>
            <a:fld id="{AE25A021-56FD-49B4-A571-6DAF69925246}" type="datetime1">
              <a:rPr lang="de-DE" smtClean="0"/>
              <a:pPr/>
              <a:t>12.02.2019</a:t>
            </a:fld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152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20001" y="1447800"/>
            <a:ext cx="3505200" cy="1905000"/>
          </a:xfrm>
        </p:spPr>
        <p:txBody>
          <a:bodyPr rtlCol="0" anchor="b">
            <a:noAutofit/>
          </a:bodyPr>
          <a:lstStyle>
            <a:lvl1pPr algn="l" rtl="0">
              <a:defRPr sz="2800"/>
            </a:lvl1pPr>
          </a:lstStyle>
          <a:p>
            <a:pPr rt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760412" y="762000"/>
            <a:ext cx="6400800" cy="53340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de" dirty="0"/>
              <a:t>Textmasterformate bearbeiten</a:t>
            </a:r>
          </a:p>
          <a:p>
            <a:pPr lvl="1" rtl="0"/>
            <a:r>
              <a:rPr lang="de" dirty="0"/>
              <a:t>Zweite Ebene</a:t>
            </a:r>
          </a:p>
          <a:p>
            <a:pPr lvl="2" rtl="0"/>
            <a:r>
              <a:rPr lang="de" dirty="0"/>
              <a:t>Dritte Ebene</a:t>
            </a:r>
          </a:p>
          <a:p>
            <a:pPr lvl="3" rtl="0"/>
            <a:r>
              <a:rPr lang="de" dirty="0"/>
              <a:t>Vierte Ebene</a:t>
            </a:r>
          </a:p>
          <a:p>
            <a:pPr lvl="4" rtl="0"/>
            <a:r>
              <a:rPr lang="de" dirty="0"/>
              <a:t>Fünfte Ebene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7620001" y="3429000"/>
            <a:ext cx="3505199" cy="18288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de" dirty="0"/>
              <a:t>Textmasterformate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r">
              <a:defRPr/>
            </a:lvl1pPr>
          </a:lstStyle>
          <a:p>
            <a:fld id="{BE527D01-F67C-4708-BC00-4C6F32DCB8AA}" type="datetime1">
              <a:rPr lang="de-DE" smtClean="0"/>
              <a:pPr/>
              <a:t>12.02.2019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536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 bwMode="blackWhite">
          <a:xfrm>
            <a:off x="644091" y="640080"/>
            <a:ext cx="6675120" cy="5577840"/>
          </a:xfrm>
          <a:prstGeom prst="rect">
            <a:avLst/>
          </a:prstGeom>
          <a:solidFill>
            <a:srgbClr val="000000"/>
          </a:solidFill>
          <a:ln w="1016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sz="1600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781251" y="777240"/>
            <a:ext cx="6400800" cy="5303520"/>
          </a:xfrm>
        </p:spPr>
        <p:txBody>
          <a:bodyPr tIns="457200" rtlCol="0">
            <a:normAutofit/>
          </a:bodyPr>
          <a:lstStyle>
            <a:lvl1pPr marL="0" indent="0" algn="ctr" rtl="0">
              <a:buNone/>
              <a:defRPr sz="20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 hasCustomPrompt="1"/>
          </p:nvPr>
        </p:nvSpPr>
        <p:spPr>
          <a:xfrm>
            <a:off x="7620001" y="3429000"/>
            <a:ext cx="3505199" cy="18288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de" dirty="0"/>
              <a:t>Textmasterformate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r">
              <a:defRPr/>
            </a:lvl1pPr>
          </a:lstStyle>
          <a:p>
            <a:fld id="{A6D1EB8E-19B8-4935-8E61-89C5BA894BFB}" type="datetime1">
              <a:rPr lang="de-DE" smtClean="0"/>
              <a:pPr/>
              <a:t>12.02.2019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7620001" y="1447800"/>
            <a:ext cx="3505200" cy="1905000"/>
          </a:xfrm>
        </p:spPr>
        <p:txBody>
          <a:bodyPr rtlCol="0" anchor="b">
            <a:noAutofit/>
          </a:bodyPr>
          <a:lstStyle>
            <a:lvl1pPr algn="l" rtl="0">
              <a:defRPr sz="2800"/>
            </a:lvl1pPr>
          </a:lstStyle>
          <a:p>
            <a:pPr rtl="0"/>
            <a:r>
              <a:rPr lang="de-DE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941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de-DE" noProof="0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de-DE" noProof="0" dirty="0"/>
              <a:t>Textmasterformat bearbeiten</a:t>
            </a:r>
          </a:p>
          <a:p>
            <a:pPr lvl="1" rtl="0"/>
            <a:r>
              <a:rPr lang="de-DE" noProof="0" dirty="0"/>
              <a:t>Zweite Ebene</a:t>
            </a:r>
          </a:p>
          <a:p>
            <a:pPr lvl="2" rtl="0"/>
            <a:r>
              <a:rPr lang="de-DE" noProof="0" dirty="0"/>
              <a:t>Dritte Ebene</a:t>
            </a:r>
          </a:p>
          <a:p>
            <a:pPr lvl="3" rtl="0"/>
            <a:r>
              <a:rPr lang="de-DE" noProof="0" dirty="0"/>
              <a:t>Vierte Ebene</a:t>
            </a:r>
          </a:p>
          <a:p>
            <a:pPr lvl="4" rtl="0"/>
            <a:r>
              <a:rPr lang="de-DE" noProof="0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610600" y="6362700"/>
            <a:ext cx="990600" cy="2571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800">
                <a:solidFill>
                  <a:schemeClr val="tx1">
                    <a:lumMod val="85000"/>
                  </a:schemeClr>
                </a:solidFill>
              </a:defRPr>
            </a:lvl1pPr>
          </a:lstStyle>
          <a:p>
            <a:fld id="{E5AB380B-2572-4069-A693-6E7DF86ABACF}" type="datetime1">
              <a:rPr lang="de-DE" smtClean="0"/>
              <a:pPr/>
              <a:t>12.02.2019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524000" y="6362700"/>
            <a:ext cx="6881553" cy="2571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800">
                <a:solidFill>
                  <a:schemeClr val="tx1">
                    <a:lumMod val="85000"/>
                  </a:schemeClr>
                </a:solidFill>
              </a:defRPr>
            </a:lvl1pPr>
          </a:lstStyle>
          <a:p>
            <a:pPr rtl="0"/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829800" y="6362700"/>
            <a:ext cx="838200" cy="25717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800">
                <a:solidFill>
                  <a:schemeClr val="tx1">
                    <a:lumMod val="85000"/>
                  </a:schemeClr>
                </a:solidFill>
              </a:defRPr>
            </a:lvl1pPr>
          </a:lstStyle>
          <a:p>
            <a:fld id="{E31375A4-56A4-47D6-9801-1991572033F7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7550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15087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3172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6060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4368" y="380038"/>
            <a:ext cx="5317670" cy="4359109"/>
          </a:xfrm>
          <a:prstGeom prst="rect">
            <a:avLst/>
          </a:prstGeom>
        </p:spPr>
      </p:pic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1491343" y="1523999"/>
            <a:ext cx="9144000" cy="4517572"/>
          </a:xfrm>
        </p:spPr>
        <p:txBody>
          <a:bodyPr rtlCol="0">
            <a:normAutofit/>
          </a:bodyPr>
          <a:lstStyle/>
          <a:p>
            <a:pPr rtl="0"/>
            <a:r>
              <a:rPr lang="de-DE" sz="6000" dirty="0" smtClean="0">
                <a:solidFill>
                  <a:schemeClr val="bg1"/>
                </a:solidFill>
              </a:rPr>
              <a:t>FakeNews </a:t>
            </a:r>
            <a:br>
              <a:rPr lang="de-DE" sz="6000" dirty="0" smtClean="0">
                <a:solidFill>
                  <a:schemeClr val="bg1"/>
                </a:solidFill>
              </a:rPr>
            </a:br>
            <a:r>
              <a:rPr lang="de-DE" sz="6000" dirty="0" smtClean="0">
                <a:solidFill>
                  <a:schemeClr val="bg1"/>
                </a:solidFill>
              </a:rPr>
              <a:t>erkennen</a:t>
            </a:r>
            <a:br>
              <a:rPr lang="de-DE" sz="6000" dirty="0" smtClean="0">
                <a:solidFill>
                  <a:schemeClr val="bg1"/>
                </a:solidFill>
              </a:rPr>
            </a:br>
            <a:r>
              <a:rPr lang="de-DE" sz="6000" dirty="0" smtClean="0">
                <a:solidFill>
                  <a:schemeClr val="bg1"/>
                </a:solidFill>
              </a:rPr>
              <a:t/>
            </a:r>
            <a:br>
              <a:rPr lang="de-DE" sz="6000" dirty="0" smtClean="0">
                <a:solidFill>
                  <a:schemeClr val="bg1"/>
                </a:solidFill>
              </a:rPr>
            </a:br>
            <a:r>
              <a:rPr lang="de-DE" sz="4000" dirty="0" smtClean="0">
                <a:solidFill>
                  <a:schemeClr val="bg1"/>
                </a:solidFill>
              </a:rPr>
              <a:t>Von Fakes, </a:t>
            </a:r>
            <a:r>
              <a:rPr lang="de-DE" sz="4000" dirty="0" err="1" smtClean="0">
                <a:solidFill>
                  <a:schemeClr val="bg1"/>
                </a:solidFill>
              </a:rPr>
              <a:t>Hoaxen</a:t>
            </a:r>
            <a:r>
              <a:rPr lang="de-DE" sz="4000" dirty="0" smtClean="0">
                <a:solidFill>
                  <a:schemeClr val="bg1"/>
                </a:solidFill>
              </a:rPr>
              <a:t> und anderen Unklarheiten</a:t>
            </a:r>
            <a:br>
              <a:rPr lang="de-DE" sz="4000" dirty="0" smtClean="0">
                <a:solidFill>
                  <a:schemeClr val="bg1"/>
                </a:solidFill>
              </a:rPr>
            </a:br>
            <a:endParaRPr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82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 dirty="0" smtClean="0">
                <a:solidFill>
                  <a:schemeClr val="bg1"/>
                </a:solidFill>
              </a:rPr>
              <a:t>Erfahrungen als Faktenchecker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14" name="Inhaltsplatzhalter 13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de-DE" sz="2800" dirty="0" smtClean="0">
                <a:solidFill>
                  <a:schemeClr val="bg1"/>
                </a:solidFill>
              </a:rPr>
              <a:t>Welche Erfahrungen habt ihr in der Online-Phase gemacht? Wie ist es euch bei der Recherche so ergangen?</a:t>
            </a:r>
          </a:p>
          <a:p>
            <a:pPr marL="0" indent="0" rtl="0">
              <a:buNone/>
            </a:pPr>
            <a:r>
              <a:rPr lang="de-DE" sz="2800" dirty="0" smtClean="0">
                <a:solidFill>
                  <a:schemeClr val="bg1"/>
                </a:solidFill>
              </a:rPr>
              <a:t>Sammelt eure Erlebnisse in euren Teams</a:t>
            </a:r>
            <a:br>
              <a:rPr lang="de-DE" sz="2800" dirty="0" smtClean="0">
                <a:solidFill>
                  <a:schemeClr val="bg1"/>
                </a:solidFill>
              </a:rPr>
            </a:br>
            <a:r>
              <a:rPr lang="de-DE" sz="2800" dirty="0" smtClean="0">
                <a:solidFill>
                  <a:schemeClr val="bg1"/>
                </a:solidFill>
              </a:rPr>
              <a:t> und berichtet dann im Plenum darüber.</a:t>
            </a:r>
          </a:p>
          <a:p>
            <a:pPr marL="0" indent="0" rtl="0">
              <a:buNone/>
            </a:pPr>
            <a:r>
              <a:rPr lang="de-DE" sz="2800" dirty="0" smtClean="0">
                <a:solidFill>
                  <a:schemeClr val="bg1"/>
                </a:solidFill>
              </a:rPr>
              <a:t>Nutzt dazu Arbeitsblatt Nr. 7.</a:t>
            </a:r>
            <a:endParaRPr lang="de-DE" sz="2800" dirty="0">
              <a:solidFill>
                <a:schemeClr val="bg1"/>
              </a:solidFill>
            </a:endParaRPr>
          </a:p>
          <a:p>
            <a:pPr rtl="0"/>
            <a:endParaRPr sz="2800" dirty="0">
              <a:solidFill>
                <a:schemeClr val="bg1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5315" y="4596676"/>
            <a:ext cx="1584467" cy="1861499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298" y="4482858"/>
            <a:ext cx="1681346" cy="1975317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0391" y="4596676"/>
            <a:ext cx="1591194" cy="1869403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6581" y="2704603"/>
            <a:ext cx="813816" cy="1408176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379" y="4971585"/>
            <a:ext cx="1261872" cy="1486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682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 dirty="0" smtClean="0">
                <a:solidFill>
                  <a:schemeClr val="bg1"/>
                </a:solidFill>
              </a:rPr>
              <a:t>Ergebnisse der Online-Recherche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14" name="Inhaltsplatzhalter 13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>
              <a:buNone/>
            </a:pPr>
            <a:r>
              <a:rPr lang="de-DE" sz="2800" dirty="0" smtClean="0">
                <a:solidFill>
                  <a:schemeClr val="bg1"/>
                </a:solidFill>
              </a:rPr>
              <a:t>Stellt bitte eure Ergebnisse aus der Online-Phase in der Klasse vor.</a:t>
            </a:r>
            <a:endParaRPr lang="de-DE" sz="28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2800" dirty="0" smtClean="0">
                <a:solidFill>
                  <a:schemeClr val="bg1"/>
                </a:solidFill>
              </a:rPr>
              <a:t>Nutzt </a:t>
            </a:r>
            <a:r>
              <a:rPr lang="de-DE" sz="2800" dirty="0">
                <a:solidFill>
                  <a:schemeClr val="bg1"/>
                </a:solidFill>
              </a:rPr>
              <a:t>dazu Arbeitsblatt Nr. </a:t>
            </a:r>
            <a:r>
              <a:rPr lang="de-DE" sz="2800" dirty="0" smtClean="0">
                <a:solidFill>
                  <a:schemeClr val="bg1"/>
                </a:solidFill>
              </a:rPr>
              <a:t>6, </a:t>
            </a:r>
            <a:br>
              <a:rPr lang="de-DE" sz="2800" dirty="0" smtClean="0">
                <a:solidFill>
                  <a:schemeClr val="bg1"/>
                </a:solidFill>
              </a:rPr>
            </a:br>
            <a:r>
              <a:rPr lang="de-DE" sz="2800" dirty="0" smtClean="0">
                <a:solidFill>
                  <a:schemeClr val="bg1"/>
                </a:solidFill>
              </a:rPr>
              <a:t>auf dem ihr während eurer selbstständigen </a:t>
            </a:r>
            <a:br>
              <a:rPr lang="de-DE" sz="2800" dirty="0" smtClean="0">
                <a:solidFill>
                  <a:schemeClr val="bg1"/>
                </a:solidFill>
              </a:rPr>
            </a:br>
            <a:r>
              <a:rPr lang="de-DE" sz="2800" dirty="0" smtClean="0">
                <a:solidFill>
                  <a:schemeClr val="bg1"/>
                </a:solidFill>
              </a:rPr>
              <a:t>Recherche die Beweise gesammelt habt.</a:t>
            </a:r>
          </a:p>
          <a:p>
            <a:pPr marL="0" indent="0">
              <a:buNone/>
            </a:pPr>
            <a:endParaRPr lang="de-DE" sz="28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2800" dirty="0" smtClean="0">
                <a:solidFill>
                  <a:schemeClr val="bg1"/>
                </a:solidFill>
              </a:rPr>
              <a:t>Diskutiert alle Ergebnisse gemeinsam.</a:t>
            </a:r>
            <a:endParaRPr lang="de-DE" sz="2800" dirty="0">
              <a:solidFill>
                <a:schemeClr val="bg1"/>
              </a:solidFill>
            </a:endParaRPr>
          </a:p>
          <a:p>
            <a:pPr marL="0" indent="0" rtl="0">
              <a:buNone/>
            </a:pPr>
            <a:endParaRPr sz="2800" dirty="0">
              <a:solidFill>
                <a:schemeClr val="bg1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5592" y="2687977"/>
            <a:ext cx="813816" cy="1408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69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 dirty="0" smtClean="0">
                <a:solidFill>
                  <a:schemeClr val="bg1"/>
                </a:solidFill>
              </a:rPr>
              <a:t>Auflösungen…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14" name="Inhaltsplatzhalter 13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>
              <a:buNone/>
            </a:pPr>
            <a:r>
              <a:rPr lang="de-DE" sz="2800" dirty="0" smtClean="0">
                <a:solidFill>
                  <a:schemeClr val="bg1"/>
                </a:solidFill>
              </a:rPr>
              <a:t>Welche FakeNews wurden richtig erkannt?</a:t>
            </a:r>
          </a:p>
          <a:p>
            <a:pPr marL="0" indent="0">
              <a:buNone/>
            </a:pPr>
            <a:endParaRPr lang="de-DE" sz="28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2800" dirty="0" smtClean="0">
                <a:solidFill>
                  <a:schemeClr val="bg1"/>
                </a:solidFill>
              </a:rPr>
              <a:t>Waren immer alle FakeNews gut erkennbar?</a:t>
            </a:r>
          </a:p>
          <a:p>
            <a:pPr marL="0" indent="0">
              <a:buNone/>
            </a:pPr>
            <a:endParaRPr lang="de-DE" sz="28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2800" dirty="0" smtClean="0">
                <a:solidFill>
                  <a:schemeClr val="bg1"/>
                </a:solidFill>
              </a:rPr>
              <a:t>Was war besonders schwierig zu erkennen?</a:t>
            </a:r>
            <a:endParaRPr lang="de-DE" sz="2800" dirty="0">
              <a:solidFill>
                <a:schemeClr val="bg1"/>
              </a:solidFill>
            </a:endParaRPr>
          </a:p>
          <a:p>
            <a:pPr marL="0" indent="0" rtl="0">
              <a:buNone/>
            </a:pPr>
            <a:endParaRPr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77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 dirty="0" err="1" smtClean="0">
                <a:solidFill>
                  <a:schemeClr val="bg1"/>
                </a:solidFill>
              </a:rPr>
              <a:t>And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>
                <a:solidFill>
                  <a:schemeClr val="bg1"/>
                </a:solidFill>
              </a:rPr>
              <a:t>T</a:t>
            </a:r>
            <a:r>
              <a:rPr lang="de-DE" dirty="0" smtClean="0">
                <a:solidFill>
                  <a:schemeClr val="bg1"/>
                </a:solidFill>
              </a:rPr>
              <a:t>he </a:t>
            </a:r>
            <a:r>
              <a:rPr lang="de-DE" dirty="0">
                <a:solidFill>
                  <a:schemeClr val="bg1"/>
                </a:solidFill>
              </a:rPr>
              <a:t>W</a:t>
            </a:r>
            <a:r>
              <a:rPr lang="de-DE" dirty="0" smtClean="0">
                <a:solidFill>
                  <a:schemeClr val="bg1"/>
                </a:solidFill>
              </a:rPr>
              <a:t>inner </a:t>
            </a:r>
            <a:r>
              <a:rPr lang="de-DE" dirty="0" err="1">
                <a:solidFill>
                  <a:schemeClr val="bg1"/>
                </a:solidFill>
              </a:rPr>
              <a:t>I</a:t>
            </a:r>
            <a:r>
              <a:rPr lang="de-DE" dirty="0" err="1" smtClean="0">
                <a:solidFill>
                  <a:schemeClr val="bg1"/>
                </a:solidFill>
              </a:rPr>
              <a:t>s</a:t>
            </a:r>
            <a:r>
              <a:rPr lang="de-DE" dirty="0" smtClean="0">
                <a:solidFill>
                  <a:schemeClr val="bg1"/>
                </a:solidFill>
              </a:rPr>
              <a:t>…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14" name="Inhaltsplatzhalter 13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>
              <a:buNone/>
            </a:pPr>
            <a:r>
              <a:rPr lang="de-DE" sz="2800" dirty="0" smtClean="0">
                <a:solidFill>
                  <a:schemeClr val="bg1"/>
                </a:solidFill>
              </a:rPr>
              <a:t>Ihr habt ALLE an Erfahrung gewonnen </a:t>
            </a:r>
          </a:p>
          <a:p>
            <a:pPr marL="0" indent="0">
              <a:buNone/>
            </a:pPr>
            <a:r>
              <a:rPr lang="de-DE" sz="2800" dirty="0" smtClean="0">
                <a:solidFill>
                  <a:schemeClr val="bg1"/>
                </a:solidFill>
              </a:rPr>
              <a:t>und seid deshalb ALLE die Gewinner</a:t>
            </a:r>
            <a:r>
              <a:rPr lang="de-DE" sz="2800" dirty="0">
                <a:solidFill>
                  <a:schemeClr val="bg1"/>
                </a:solidFill>
              </a:rPr>
              <a:t> </a:t>
            </a:r>
            <a:endParaRPr lang="de-DE" sz="28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sz="2800" dirty="0" smtClean="0">
                <a:solidFill>
                  <a:schemeClr val="bg1"/>
                </a:solidFill>
              </a:rPr>
              <a:t>und erhaltet ALLE die Urkunde, </a:t>
            </a:r>
          </a:p>
          <a:p>
            <a:pPr marL="0" indent="0">
              <a:buNone/>
            </a:pPr>
            <a:r>
              <a:rPr lang="de-DE" sz="2800" dirty="0" smtClean="0">
                <a:solidFill>
                  <a:schemeClr val="bg1"/>
                </a:solidFill>
              </a:rPr>
              <a:t>die euch zu FakeHuntern ernennt.</a:t>
            </a:r>
          </a:p>
          <a:p>
            <a:pPr marL="0" indent="0">
              <a:buNone/>
            </a:pPr>
            <a:endParaRPr lang="de-DE" sz="28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de-DE" dirty="0" smtClean="0">
                <a:solidFill>
                  <a:schemeClr val="bg1"/>
                </a:solidFill>
              </a:rPr>
              <a:t>Trotzdem könnt ihr ja mal schauen,</a:t>
            </a:r>
          </a:p>
          <a:p>
            <a:pPr marL="0" indent="0">
              <a:buNone/>
            </a:pPr>
            <a:r>
              <a:rPr lang="de-DE" dirty="0">
                <a:solidFill>
                  <a:schemeClr val="bg1"/>
                </a:solidFill>
              </a:rPr>
              <a:t>w</a:t>
            </a:r>
            <a:r>
              <a:rPr lang="de-DE" dirty="0" smtClean="0">
                <a:solidFill>
                  <a:schemeClr val="bg1"/>
                </a:solidFill>
              </a:rPr>
              <a:t>elche Gruppe die meisten Fakes richtig erkannt hat ;-) …</a:t>
            </a:r>
          </a:p>
          <a:p>
            <a:pPr marL="0" indent="0">
              <a:buNone/>
            </a:pPr>
            <a:endParaRPr lang="de-DE" sz="2800" dirty="0">
              <a:solidFill>
                <a:schemeClr val="bg1"/>
              </a:solidFill>
            </a:endParaRPr>
          </a:p>
          <a:p>
            <a:pPr marL="0" indent="0" rtl="0">
              <a:buNone/>
            </a:pPr>
            <a:endParaRPr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455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 dirty="0" smtClean="0">
                <a:solidFill>
                  <a:schemeClr val="bg1"/>
                </a:solidFill>
              </a:rPr>
              <a:t>Zukünftiger Umgang mit FakeNews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14" name="Inhaltsplatzhalter 13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>
              <a:buNone/>
            </a:pPr>
            <a:r>
              <a:rPr lang="de-DE" sz="2800" dirty="0" smtClean="0">
                <a:solidFill>
                  <a:schemeClr val="bg1"/>
                </a:solidFill>
              </a:rPr>
              <a:t>Wie hat sich dazu eure Sichtweise auf FakeNews verändert?</a:t>
            </a:r>
            <a:endParaRPr lang="de-DE" sz="2800" dirty="0">
              <a:solidFill>
                <a:schemeClr val="bg1"/>
              </a:solidFill>
            </a:endParaRPr>
          </a:p>
          <a:p>
            <a:pPr marL="0" indent="0" rtl="0">
              <a:buNone/>
            </a:pPr>
            <a:r>
              <a:rPr lang="de-DE" sz="2800" dirty="0" smtClean="0">
                <a:solidFill>
                  <a:schemeClr val="bg1"/>
                </a:solidFill>
              </a:rPr>
              <a:t>Was werdet ihr in Zukunft anders machen?</a:t>
            </a:r>
          </a:p>
          <a:p>
            <a:pPr marL="0" indent="0" rtl="0">
              <a:buNone/>
            </a:pPr>
            <a:endParaRPr lang="de-DE" sz="2800" dirty="0" smtClean="0">
              <a:solidFill>
                <a:schemeClr val="bg1"/>
              </a:solidFill>
            </a:endParaRPr>
          </a:p>
          <a:p>
            <a:pPr marL="0" indent="0" rtl="0">
              <a:buNone/>
            </a:pPr>
            <a:r>
              <a:rPr lang="de-DE" sz="2800" dirty="0" smtClean="0">
                <a:solidFill>
                  <a:schemeClr val="bg1"/>
                </a:solidFill>
              </a:rPr>
              <a:t>Überlegt dazu einmal jede/r für sich</a:t>
            </a:r>
            <a:br>
              <a:rPr lang="de-DE" sz="2800" dirty="0" smtClean="0">
                <a:solidFill>
                  <a:schemeClr val="bg1"/>
                </a:solidFill>
              </a:rPr>
            </a:br>
            <a:r>
              <a:rPr lang="de-DE" sz="2800" dirty="0" smtClean="0">
                <a:solidFill>
                  <a:schemeClr val="bg1"/>
                </a:solidFill>
              </a:rPr>
              <a:t>und macht euch dazu Notizen </a:t>
            </a:r>
            <a:br>
              <a:rPr lang="de-DE" sz="2800" dirty="0" smtClean="0">
                <a:solidFill>
                  <a:schemeClr val="bg1"/>
                </a:solidFill>
              </a:rPr>
            </a:br>
            <a:r>
              <a:rPr lang="de-DE" sz="2800" dirty="0" smtClean="0">
                <a:solidFill>
                  <a:schemeClr val="bg1"/>
                </a:solidFill>
              </a:rPr>
              <a:t>auf Arbeitsblatt Nr. 8.</a:t>
            </a:r>
          </a:p>
          <a:p>
            <a:pPr marL="0" indent="0" rtl="0">
              <a:buNone/>
            </a:pPr>
            <a:r>
              <a:rPr lang="de-DE" sz="2800" dirty="0" smtClean="0">
                <a:solidFill>
                  <a:schemeClr val="bg1"/>
                </a:solidFill>
              </a:rPr>
              <a:t>Tauscht euch anschließend in der Klasse darüber aus.</a:t>
            </a:r>
            <a:endParaRPr lang="de-DE" sz="2800" dirty="0">
              <a:solidFill>
                <a:schemeClr val="bg1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811" y="3599133"/>
            <a:ext cx="813816" cy="1408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712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 dirty="0" smtClean="0">
                <a:solidFill>
                  <a:schemeClr val="bg1"/>
                </a:solidFill>
              </a:rPr>
              <a:t>Ernennung zum 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2" name="Inhaltsplatzhalter 1"/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262" y="1919160"/>
            <a:ext cx="2456429" cy="2145763"/>
          </a:xfr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0491" y="791072"/>
            <a:ext cx="3835191" cy="5437182"/>
          </a:xfrm>
          <a:prstGeom prst="rect">
            <a:avLst/>
          </a:prstGeom>
        </p:spPr>
      </p:pic>
      <p:sp>
        <p:nvSpPr>
          <p:cNvPr id="8" name="Inhaltsplatzhalter 13"/>
          <p:cNvSpPr txBox="1">
            <a:spLocks/>
          </p:cNvSpPr>
          <p:nvPr/>
        </p:nvSpPr>
        <p:spPr>
          <a:xfrm>
            <a:off x="1390997" y="4064923"/>
            <a:ext cx="3870960" cy="2560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317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060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de-DE" sz="2800" dirty="0">
              <a:solidFill>
                <a:schemeClr val="bg1"/>
              </a:solidFill>
            </a:endParaRPr>
          </a:p>
        </p:txBody>
      </p:sp>
      <p:sp>
        <p:nvSpPr>
          <p:cNvPr id="9" name="Inhaltsplatzhalter 13"/>
          <p:cNvSpPr txBox="1">
            <a:spLocks/>
          </p:cNvSpPr>
          <p:nvPr/>
        </p:nvSpPr>
        <p:spPr>
          <a:xfrm>
            <a:off x="1390997" y="4555374"/>
            <a:ext cx="4037215" cy="6400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317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060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800" dirty="0" smtClean="0">
                <a:solidFill>
                  <a:schemeClr val="bg1"/>
                </a:solidFill>
              </a:rPr>
              <a:t>Herzlichen Glückwunsch!</a:t>
            </a:r>
          </a:p>
          <a:p>
            <a:pPr marL="0" indent="0">
              <a:buFont typeface="Arial" pitchFamily="34" charset="0"/>
              <a:buNone/>
            </a:pPr>
            <a:endParaRPr lang="de-DE" sz="2800" dirty="0" smtClean="0">
              <a:solidFill>
                <a:schemeClr val="bg1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de-DE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177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ch Computer 16 x 9">
  <a:themeElements>
    <a:clrScheme name="TechComputer">
      <a:dk1>
        <a:srgbClr val="000000"/>
      </a:dk1>
      <a:lt1>
        <a:sysClr val="window" lastClr="FFFFFF"/>
      </a:lt1>
      <a:dk2>
        <a:srgbClr val="4D4D4D"/>
      </a:dk2>
      <a:lt2>
        <a:srgbClr val="DDDDDD"/>
      </a:lt2>
      <a:accent1>
        <a:srgbClr val="92D050"/>
      </a:accent1>
      <a:accent2>
        <a:srgbClr val="F7C331"/>
      </a:accent2>
      <a:accent3>
        <a:srgbClr val="47B8C7"/>
      </a:accent3>
      <a:accent4>
        <a:srgbClr val="B074BA"/>
      </a:accent4>
      <a:accent5>
        <a:srgbClr val="F34D47"/>
      </a:accent5>
      <a:accent6>
        <a:srgbClr val="FA8F30"/>
      </a:accent6>
      <a:hlink>
        <a:srgbClr val="47B8C7"/>
      </a:hlink>
      <a:folHlink>
        <a:srgbClr val="969696"/>
      </a:folHlink>
    </a:clrScheme>
    <a:fontScheme name="Consolas-Candara">
      <a:majorFont>
        <a:latin typeface="Consolas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411789_TF02901026_TF02901026.potx" id="{1D86834D-46E5-4FFE-B400-480045FFF701}" vid="{6FC15F24-F26D-4F1B-BF96-69B0EA504385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153</Words>
  <Application>Microsoft Office PowerPoint</Application>
  <PresentationFormat>Breitbild</PresentationFormat>
  <Paragraphs>33</Paragraphs>
  <Slides>7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Arial</vt:lpstr>
      <vt:lpstr>Calibri</vt:lpstr>
      <vt:lpstr>Candara</vt:lpstr>
      <vt:lpstr>Consolas</vt:lpstr>
      <vt:lpstr>Tech Computer 16 x 9</vt:lpstr>
      <vt:lpstr>FakeNews  erkennen  Von Fakes, Hoaxen und anderen Unklarheiten </vt:lpstr>
      <vt:lpstr>Erfahrungen als Faktenchecker</vt:lpstr>
      <vt:lpstr>Ergebnisse der Online-Recherche</vt:lpstr>
      <vt:lpstr>Auflösungen…</vt:lpstr>
      <vt:lpstr>And The Winner Is…</vt:lpstr>
      <vt:lpstr>Zukünftiger Umgang mit FakeNews</vt:lpstr>
      <vt:lpstr>Ernennung zum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Was sind FakeNews?</dc:title>
  <dc:creator>user</dc:creator>
  <cp:lastModifiedBy>Reckling-Freitag</cp:lastModifiedBy>
  <cp:revision>17</cp:revision>
  <cp:lastPrinted>2019-01-08T11:29:20Z</cp:lastPrinted>
  <dcterms:created xsi:type="dcterms:W3CDTF">2018-06-01T09:32:24Z</dcterms:created>
  <dcterms:modified xsi:type="dcterms:W3CDTF">2019-02-12T09:31:33Z</dcterms:modified>
</cp:coreProperties>
</file>