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handoutMasterIdLst>
    <p:handoutMasterId r:id="rId29"/>
  </p:handoutMasterIdLst>
  <p:sldIdLst>
    <p:sldId id="299" r:id="rId2"/>
    <p:sldId id="301" r:id="rId3"/>
    <p:sldId id="304" r:id="rId4"/>
    <p:sldId id="305" r:id="rId5"/>
    <p:sldId id="306" r:id="rId6"/>
    <p:sldId id="308" r:id="rId7"/>
    <p:sldId id="307" r:id="rId8"/>
    <p:sldId id="309" r:id="rId9"/>
    <p:sldId id="310" r:id="rId10"/>
    <p:sldId id="312" r:id="rId11"/>
    <p:sldId id="300" r:id="rId12"/>
    <p:sldId id="277" r:id="rId13"/>
    <p:sldId id="296" r:id="rId14"/>
    <p:sldId id="291" r:id="rId15"/>
    <p:sldId id="293" r:id="rId16"/>
    <p:sldId id="311" r:id="rId17"/>
    <p:sldId id="265" r:id="rId18"/>
    <p:sldId id="281" r:id="rId19"/>
    <p:sldId id="282" r:id="rId20"/>
    <p:sldId id="283" r:id="rId21"/>
    <p:sldId id="298" r:id="rId22"/>
    <p:sldId id="280" r:id="rId23"/>
    <p:sldId id="294" r:id="rId24"/>
    <p:sldId id="295" r:id="rId25"/>
    <p:sldId id="302" r:id="rId26"/>
    <p:sldId id="303" r:id="rId27"/>
  </p:sldIdLst>
  <p:sldSz cx="12192000" cy="6858000"/>
  <p:notesSz cx="6858000" cy="994568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5" d="100"/>
          <a:sy n="115" d="100"/>
        </p:scale>
        <p:origin x="37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9901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99012"/>
          </a:xfrm>
          <a:prstGeom prst="rect">
            <a:avLst/>
          </a:prstGeom>
        </p:spPr>
        <p:txBody>
          <a:bodyPr vert="horz" lIns="91440" tIns="45720" rIns="91440" bIns="45720" rtlCol="0"/>
          <a:lstStyle>
            <a:lvl1pPr algn="r">
              <a:defRPr sz="1200"/>
            </a:lvl1pPr>
          </a:lstStyle>
          <a:p>
            <a:fld id="{7B21CC2B-37A4-48C2-8BDA-B85F4BC994C1}" type="datetimeFigureOut">
              <a:rPr lang="de-DE" smtClean="0"/>
              <a:t>12.02.2019</a:t>
            </a:fld>
            <a:endParaRPr lang="de-DE"/>
          </a:p>
        </p:txBody>
      </p:sp>
      <p:sp>
        <p:nvSpPr>
          <p:cNvPr id="4" name="Fußzeilenplatzhalter 3"/>
          <p:cNvSpPr>
            <a:spLocks noGrp="1"/>
          </p:cNvSpPr>
          <p:nvPr>
            <p:ph type="ftr" sz="quarter" idx="2"/>
          </p:nvPr>
        </p:nvSpPr>
        <p:spPr>
          <a:xfrm>
            <a:off x="0" y="9446678"/>
            <a:ext cx="2971800" cy="499011"/>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9446678"/>
            <a:ext cx="2971800" cy="499011"/>
          </a:xfrm>
          <a:prstGeom prst="rect">
            <a:avLst/>
          </a:prstGeom>
        </p:spPr>
        <p:txBody>
          <a:bodyPr vert="horz" lIns="91440" tIns="45720" rIns="91440" bIns="45720" rtlCol="0" anchor="b"/>
          <a:lstStyle>
            <a:lvl1pPr algn="r">
              <a:defRPr sz="1200"/>
            </a:lvl1pPr>
          </a:lstStyle>
          <a:p>
            <a:fld id="{97A479AC-15A2-41E1-A03B-F4246AC6D52D}" type="slidenum">
              <a:rPr lang="de-DE" smtClean="0"/>
              <a:t>‹Nr.›</a:t>
            </a:fld>
            <a:endParaRPr lang="de-DE"/>
          </a:p>
        </p:txBody>
      </p:sp>
    </p:spTree>
    <p:extLst>
      <p:ext uri="{BB962C8B-B14F-4D97-AF65-F5344CB8AC3E}">
        <p14:creationId xmlns:p14="http://schemas.microsoft.com/office/powerpoint/2010/main" val="38088118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9901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99012"/>
          </a:xfrm>
          <a:prstGeom prst="rect">
            <a:avLst/>
          </a:prstGeom>
        </p:spPr>
        <p:txBody>
          <a:bodyPr vert="horz" lIns="91440" tIns="45720" rIns="91440" bIns="45720" rtlCol="0"/>
          <a:lstStyle>
            <a:lvl1pPr algn="r">
              <a:defRPr sz="1200"/>
            </a:lvl1pPr>
          </a:lstStyle>
          <a:p>
            <a:fld id="{28BD86E0-CD3F-4E68-A52E-D34987F53B38}" type="datetimeFigureOut">
              <a:rPr lang="de-DE" smtClean="0"/>
              <a:t>12.02.2019</a:t>
            </a:fld>
            <a:endParaRPr lang="de-DE"/>
          </a:p>
        </p:txBody>
      </p:sp>
      <p:sp>
        <p:nvSpPr>
          <p:cNvPr id="4" name="Folienbildplatzhalter 3"/>
          <p:cNvSpPr>
            <a:spLocks noGrp="1" noRot="1" noChangeAspect="1"/>
          </p:cNvSpPr>
          <p:nvPr>
            <p:ph type="sldImg" idx="2"/>
          </p:nvPr>
        </p:nvSpPr>
        <p:spPr>
          <a:xfrm>
            <a:off x="444500" y="1243013"/>
            <a:ext cx="5969000" cy="3357562"/>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786362"/>
            <a:ext cx="5486400" cy="3916115"/>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46678"/>
            <a:ext cx="2971800" cy="49901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9446678"/>
            <a:ext cx="2971800" cy="499011"/>
          </a:xfrm>
          <a:prstGeom prst="rect">
            <a:avLst/>
          </a:prstGeom>
        </p:spPr>
        <p:txBody>
          <a:bodyPr vert="horz" lIns="91440" tIns="45720" rIns="91440" bIns="45720" rtlCol="0" anchor="b"/>
          <a:lstStyle>
            <a:lvl1pPr algn="r">
              <a:defRPr sz="1200"/>
            </a:lvl1pPr>
          </a:lstStyle>
          <a:p>
            <a:fld id="{33996834-1CF9-45AD-8082-D1B9083B24EB}" type="slidenum">
              <a:rPr lang="de-DE" smtClean="0"/>
              <a:t>‹Nr.›</a:t>
            </a:fld>
            <a:endParaRPr lang="de-DE"/>
          </a:p>
        </p:txBody>
      </p:sp>
    </p:spTree>
    <p:extLst>
      <p:ext uri="{BB962C8B-B14F-4D97-AF65-F5344CB8AC3E}">
        <p14:creationId xmlns:p14="http://schemas.microsoft.com/office/powerpoint/2010/main" val="33213068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EE2CF44-2B13-41B4-A334-1CDF534EEBBF}" type="slidenum">
              <a:rPr lang="de-DE" smtClean="0"/>
              <a:pPr/>
              <a:t>1</a:t>
            </a:fld>
            <a:endParaRPr lang="de-DE" dirty="0"/>
          </a:p>
        </p:txBody>
      </p:sp>
    </p:spTree>
    <p:extLst>
      <p:ext uri="{BB962C8B-B14F-4D97-AF65-F5344CB8AC3E}">
        <p14:creationId xmlns:p14="http://schemas.microsoft.com/office/powerpoint/2010/main" val="26099174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E2CF44-2B13-41B4-A334-1CDF534EEBBF}" type="slidenum">
              <a:rPr kumimoji="0" lang="de-DE" sz="1200" b="0" i="0" u="none" strike="noStrike" kern="1200" cap="none" spc="0" normalizeH="0" baseline="0" noProof="0" smtClean="0">
                <a:ln>
                  <a:noFill/>
                </a:ln>
                <a:solidFill>
                  <a:srgbClr val="000000"/>
                </a:solidFill>
                <a:effectLst/>
                <a:uLnTx/>
                <a:uFillTx/>
                <a:latin typeface="Candar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de-DE" sz="1200" b="0" i="0" u="none" strike="noStrike" kern="1200" cap="none" spc="0" normalizeH="0" baseline="0" noProof="0" dirty="0">
              <a:ln>
                <a:noFill/>
              </a:ln>
              <a:solidFill>
                <a:srgbClr val="000000"/>
              </a:solidFill>
              <a:effectLst/>
              <a:uLnTx/>
              <a:uFillTx/>
              <a:latin typeface="Candara"/>
              <a:ea typeface="+mn-ea"/>
              <a:cs typeface="+mn-cs"/>
            </a:endParaRPr>
          </a:p>
        </p:txBody>
      </p:sp>
    </p:spTree>
    <p:extLst>
      <p:ext uri="{BB962C8B-B14F-4D97-AF65-F5344CB8AC3E}">
        <p14:creationId xmlns:p14="http://schemas.microsoft.com/office/powerpoint/2010/main" val="8788722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E2CF44-2B13-41B4-A334-1CDF534EEBBF}" type="slidenum">
              <a:rPr kumimoji="0" lang="de-DE" sz="1200" b="0" i="0" u="none" strike="noStrike" kern="1200" cap="none" spc="0" normalizeH="0" baseline="0" noProof="0" smtClean="0">
                <a:ln>
                  <a:noFill/>
                </a:ln>
                <a:solidFill>
                  <a:srgbClr val="000000"/>
                </a:solidFill>
                <a:effectLst/>
                <a:uLnTx/>
                <a:uFillTx/>
                <a:latin typeface="Candar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de-DE" sz="1200" b="0" i="0" u="none" strike="noStrike" kern="1200" cap="none" spc="0" normalizeH="0" baseline="0" noProof="0" dirty="0">
              <a:ln>
                <a:noFill/>
              </a:ln>
              <a:solidFill>
                <a:srgbClr val="000000"/>
              </a:solidFill>
              <a:effectLst/>
              <a:uLnTx/>
              <a:uFillTx/>
              <a:latin typeface="Candara"/>
              <a:ea typeface="+mn-ea"/>
              <a:cs typeface="+mn-cs"/>
            </a:endParaRPr>
          </a:p>
        </p:txBody>
      </p:sp>
    </p:spTree>
    <p:extLst>
      <p:ext uri="{BB962C8B-B14F-4D97-AF65-F5344CB8AC3E}">
        <p14:creationId xmlns:p14="http://schemas.microsoft.com/office/powerpoint/2010/main" val="1923860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EE2CF44-2B13-41B4-A334-1CDF534EEBBF}" type="slidenum">
              <a:rPr lang="de-DE" smtClean="0"/>
              <a:pPr/>
              <a:t>2</a:t>
            </a:fld>
            <a:endParaRPr lang="de-DE" dirty="0"/>
          </a:p>
        </p:txBody>
      </p:sp>
    </p:spTree>
    <p:extLst>
      <p:ext uri="{BB962C8B-B14F-4D97-AF65-F5344CB8AC3E}">
        <p14:creationId xmlns:p14="http://schemas.microsoft.com/office/powerpoint/2010/main" val="1442224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EE2CF44-2B13-41B4-A334-1CDF534EEBBF}" type="slidenum">
              <a:rPr lang="de-DE" smtClean="0"/>
              <a:pPr/>
              <a:t>3</a:t>
            </a:fld>
            <a:endParaRPr lang="de-DE" dirty="0"/>
          </a:p>
        </p:txBody>
      </p:sp>
    </p:spTree>
    <p:extLst>
      <p:ext uri="{BB962C8B-B14F-4D97-AF65-F5344CB8AC3E}">
        <p14:creationId xmlns:p14="http://schemas.microsoft.com/office/powerpoint/2010/main" val="35838700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EE2CF44-2B13-41B4-A334-1CDF534EEBBF}" type="slidenum">
              <a:rPr lang="de-DE" smtClean="0"/>
              <a:pPr/>
              <a:t>4</a:t>
            </a:fld>
            <a:endParaRPr lang="de-DE" dirty="0"/>
          </a:p>
        </p:txBody>
      </p:sp>
    </p:spTree>
    <p:extLst>
      <p:ext uri="{BB962C8B-B14F-4D97-AF65-F5344CB8AC3E}">
        <p14:creationId xmlns:p14="http://schemas.microsoft.com/office/powerpoint/2010/main" val="17455391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EE2CF44-2B13-41B4-A334-1CDF534EEBBF}" type="slidenum">
              <a:rPr lang="de-DE" smtClean="0"/>
              <a:pPr/>
              <a:t>5</a:t>
            </a:fld>
            <a:endParaRPr lang="de-DE" dirty="0"/>
          </a:p>
        </p:txBody>
      </p:sp>
    </p:spTree>
    <p:extLst>
      <p:ext uri="{BB962C8B-B14F-4D97-AF65-F5344CB8AC3E}">
        <p14:creationId xmlns:p14="http://schemas.microsoft.com/office/powerpoint/2010/main" val="41659361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EE2CF44-2B13-41B4-A334-1CDF534EEBBF}" type="slidenum">
              <a:rPr lang="de-DE" smtClean="0"/>
              <a:pPr/>
              <a:t>6</a:t>
            </a:fld>
            <a:endParaRPr lang="de-DE" dirty="0"/>
          </a:p>
        </p:txBody>
      </p:sp>
    </p:spTree>
    <p:extLst>
      <p:ext uri="{BB962C8B-B14F-4D97-AF65-F5344CB8AC3E}">
        <p14:creationId xmlns:p14="http://schemas.microsoft.com/office/powerpoint/2010/main" val="6779212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EE2CF44-2B13-41B4-A334-1CDF534EEBBF}" type="slidenum">
              <a:rPr lang="de-DE" smtClean="0"/>
              <a:pPr/>
              <a:t>11</a:t>
            </a:fld>
            <a:endParaRPr lang="de-DE" dirty="0"/>
          </a:p>
        </p:txBody>
      </p:sp>
    </p:spTree>
    <p:extLst>
      <p:ext uri="{BB962C8B-B14F-4D97-AF65-F5344CB8AC3E}">
        <p14:creationId xmlns:p14="http://schemas.microsoft.com/office/powerpoint/2010/main" val="31971376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EE2CF44-2B13-41B4-A334-1CDF534EEBBF}" type="slidenum">
              <a:rPr lang="de-DE" smtClean="0"/>
              <a:pPr/>
              <a:t>12</a:t>
            </a:fld>
            <a:endParaRPr lang="de-DE" dirty="0"/>
          </a:p>
        </p:txBody>
      </p:sp>
    </p:spTree>
    <p:extLst>
      <p:ext uri="{BB962C8B-B14F-4D97-AF65-F5344CB8AC3E}">
        <p14:creationId xmlns:p14="http://schemas.microsoft.com/office/powerpoint/2010/main" val="42879480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E2CF44-2B13-41B4-A334-1CDF534EEBBF}" type="slidenum">
              <a:rPr kumimoji="0" lang="de-DE" sz="1200" b="0" i="0" u="none" strike="noStrike" kern="1200" cap="none" spc="0" normalizeH="0" baseline="0" noProof="0" smtClean="0">
                <a:ln>
                  <a:noFill/>
                </a:ln>
                <a:solidFill>
                  <a:srgbClr val="000000"/>
                </a:solidFill>
                <a:effectLst/>
                <a:uLnTx/>
                <a:uFillTx/>
                <a:latin typeface="Candar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de-DE" sz="1200" b="0" i="0" u="none" strike="noStrike" kern="1200" cap="none" spc="0" normalizeH="0" baseline="0" noProof="0" dirty="0">
              <a:ln>
                <a:noFill/>
              </a:ln>
              <a:solidFill>
                <a:srgbClr val="000000"/>
              </a:solidFill>
              <a:effectLst/>
              <a:uLnTx/>
              <a:uFillTx/>
              <a:latin typeface="Candara"/>
              <a:ea typeface="+mn-ea"/>
              <a:cs typeface="+mn-cs"/>
            </a:endParaRPr>
          </a:p>
        </p:txBody>
      </p:sp>
    </p:spTree>
    <p:extLst>
      <p:ext uri="{BB962C8B-B14F-4D97-AF65-F5344CB8AC3E}">
        <p14:creationId xmlns:p14="http://schemas.microsoft.com/office/powerpoint/2010/main" val="14167297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8" name="Rechteck 7"/>
          <p:cNvSpPr/>
          <p:nvPr userDrawn="1"/>
        </p:nvSpPr>
        <p:spPr bwMode="gray">
          <a:xfrm>
            <a:off x="0" y="2825016"/>
            <a:ext cx="12188952" cy="3180930"/>
          </a:xfrm>
          <a:prstGeom prst="rect">
            <a:avLst/>
          </a:prstGeom>
          <a:solidFill>
            <a:schemeClr val="bg1">
              <a:lumMod val="85000"/>
              <a:lumOff val="1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noProof="0" dirty="0"/>
          </a:p>
        </p:txBody>
      </p:sp>
      <p:sp>
        <p:nvSpPr>
          <p:cNvPr id="7" name="Rechteck 6"/>
          <p:cNvSpPr/>
          <p:nvPr userDrawn="1"/>
        </p:nvSpPr>
        <p:spPr bwMode="black">
          <a:xfrm>
            <a:off x="0" y="3075709"/>
            <a:ext cx="12188952" cy="26392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noProof="0" dirty="0"/>
          </a:p>
        </p:txBody>
      </p:sp>
      <p:sp>
        <p:nvSpPr>
          <p:cNvPr id="2" name="Titel 1"/>
          <p:cNvSpPr>
            <a:spLocks noGrp="1"/>
          </p:cNvSpPr>
          <p:nvPr>
            <p:ph type="ctrTitle"/>
          </p:nvPr>
        </p:nvSpPr>
        <p:spPr bwMode="white">
          <a:xfrm>
            <a:off x="1066800" y="3165763"/>
            <a:ext cx="10058400" cy="1711037"/>
          </a:xfrm>
        </p:spPr>
        <p:txBody>
          <a:bodyPr rtlCol="0" anchor="b">
            <a:normAutofit/>
          </a:bodyPr>
          <a:lstStyle>
            <a:lvl1pPr algn="l" rtl="0">
              <a:lnSpc>
                <a:spcPct val="80000"/>
              </a:lnSpc>
              <a:defRPr sz="5400">
                <a:solidFill>
                  <a:schemeClr val="tx1"/>
                </a:solidFill>
              </a:defRPr>
            </a:lvl1pPr>
          </a:lstStyle>
          <a:p>
            <a:pPr rtl="0"/>
            <a:r>
              <a:rPr lang="de-DE" noProof="0"/>
              <a:t>Mastertitelformat bearbeiten</a:t>
            </a:r>
            <a:endParaRPr lang="de-DE" noProof="0" dirty="0"/>
          </a:p>
        </p:txBody>
      </p:sp>
      <p:sp>
        <p:nvSpPr>
          <p:cNvPr id="3" name="Untertitel 2"/>
          <p:cNvSpPr>
            <a:spLocks noGrp="1"/>
          </p:cNvSpPr>
          <p:nvPr>
            <p:ph type="subTitle" idx="1"/>
          </p:nvPr>
        </p:nvSpPr>
        <p:spPr bwMode="white">
          <a:xfrm>
            <a:off x="1066800" y="4953000"/>
            <a:ext cx="10058400" cy="685800"/>
          </a:xfrm>
        </p:spPr>
        <p:txBody>
          <a:bodyPr rtlCol="0">
            <a:normAutofit/>
          </a:bodyPr>
          <a:lstStyle>
            <a:lvl1pPr marL="0" indent="0" algn="l" rtl="0">
              <a:spcBef>
                <a:spcPts val="0"/>
              </a:spcBef>
              <a:buNone/>
              <a:defRPr sz="2000">
                <a:solidFill>
                  <a:schemeClr val="accent1"/>
                </a:solidFill>
                <a:latin typeface="+mj-lt"/>
              </a:defRPr>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de-DE" noProof="0"/>
              <a:t>Master-Untertitelformat bearbeiten</a:t>
            </a:r>
            <a:endParaRPr lang="de-DE" noProof="0" dirty="0"/>
          </a:p>
        </p:txBody>
      </p:sp>
    </p:spTree>
    <p:extLst>
      <p:ext uri="{BB962C8B-B14F-4D97-AF65-F5344CB8AC3E}">
        <p14:creationId xmlns:p14="http://schemas.microsoft.com/office/powerpoint/2010/main" val="42704301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de-DE"/>
              <a:t>Mastertitelformat bearbeiten</a:t>
            </a:r>
            <a:endParaRPr lang="en-US"/>
          </a:p>
        </p:txBody>
      </p:sp>
      <p:sp>
        <p:nvSpPr>
          <p:cNvPr id="3" name="Vertikaler Textplatzhalter 2"/>
          <p:cNvSpPr>
            <a:spLocks noGrp="1"/>
          </p:cNvSpPr>
          <p:nvPr>
            <p:ph type="body" orient="vert" idx="1" hasCustomPrompt="1"/>
          </p:nvPr>
        </p:nvSpPr>
        <p:spPr/>
        <p:txBody>
          <a:bodyPr vert="eaVert" rtlCol="0"/>
          <a:lstStyle/>
          <a:p>
            <a:pPr lvl="0" rtl="0"/>
            <a:r>
              <a:rPr lang="de" dirty="0"/>
              <a:t>Textmasterformate bearbeiten</a:t>
            </a:r>
          </a:p>
          <a:p>
            <a:pPr lvl="1" rtl="0"/>
            <a:r>
              <a:rPr lang="de" dirty="0"/>
              <a:t>Zweite Ebene</a:t>
            </a:r>
          </a:p>
          <a:p>
            <a:pPr lvl="2" rtl="0"/>
            <a:r>
              <a:rPr lang="de" dirty="0"/>
              <a:t>Dritte Ebene</a:t>
            </a:r>
          </a:p>
          <a:p>
            <a:pPr lvl="3" rtl="0"/>
            <a:r>
              <a:rPr lang="de" dirty="0"/>
              <a:t>Vierte Ebene</a:t>
            </a:r>
          </a:p>
          <a:p>
            <a:pPr lvl="4" rtl="0"/>
            <a:r>
              <a:rPr lang="de" dirty="0"/>
              <a:t>Fünfte Ebene</a:t>
            </a:r>
            <a:endParaRPr lang="en-US" dirty="0"/>
          </a:p>
        </p:txBody>
      </p:sp>
      <p:sp>
        <p:nvSpPr>
          <p:cNvPr id="4" name="Datumsplatzhalter 3"/>
          <p:cNvSpPr>
            <a:spLocks noGrp="1"/>
          </p:cNvSpPr>
          <p:nvPr>
            <p:ph type="dt" sz="half" idx="10"/>
          </p:nvPr>
        </p:nvSpPr>
        <p:spPr/>
        <p:txBody>
          <a:bodyPr rtlCol="0"/>
          <a:lstStyle>
            <a:lvl1pPr algn="r">
              <a:defRPr/>
            </a:lvl1pPr>
          </a:lstStyle>
          <a:p>
            <a:fld id="{571E88B6-FE14-41E8-AE28-1BB272040B8F}" type="datetime1">
              <a:rPr lang="de-DE" smtClean="0"/>
              <a:pPr/>
              <a:t>12.02.2019</a:t>
            </a:fld>
            <a:endParaRPr lang="en-US" dirty="0"/>
          </a:p>
        </p:txBody>
      </p:sp>
      <p:sp>
        <p:nvSpPr>
          <p:cNvPr id="5" name="Fußzeilenplatzhalter 4"/>
          <p:cNvSpPr>
            <a:spLocks noGrp="1"/>
          </p:cNvSpPr>
          <p:nvPr>
            <p:ph type="ftr" sz="quarter" idx="11"/>
          </p:nvPr>
        </p:nvSpPr>
        <p:spPr/>
        <p:txBody>
          <a:bodyPr rtlCol="0"/>
          <a:lstStyle/>
          <a:p>
            <a:pPr rtl="0"/>
            <a:endParaRPr lang="en-US"/>
          </a:p>
        </p:txBody>
      </p:sp>
      <p:sp>
        <p:nvSpPr>
          <p:cNvPr id="6" name="Foliennummernplatzhalter 5"/>
          <p:cNvSpPr>
            <a:spLocks noGrp="1"/>
          </p:cNvSpPr>
          <p:nvPr>
            <p:ph type="sldNum" sz="quarter" idx="12"/>
          </p:nvPr>
        </p:nvSpPr>
        <p:spPr/>
        <p:txBody>
          <a:bodyPr rtlCol="0"/>
          <a:lstStyle/>
          <a:p>
            <a:pPr rtl="0"/>
            <a:fld id="{E31375A4-56A4-47D6-9801-1991572033F7}" type="slidenum">
              <a:rPr lang="en-US" smtClean="0"/>
              <a:t>‹Nr.›</a:t>
            </a:fld>
            <a:endParaRPr lang="en-US"/>
          </a:p>
        </p:txBody>
      </p:sp>
    </p:spTree>
    <p:extLst>
      <p:ext uri="{BB962C8B-B14F-4D97-AF65-F5344CB8AC3E}">
        <p14:creationId xmlns:p14="http://schemas.microsoft.com/office/powerpoint/2010/main" val="3842117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457199"/>
            <a:ext cx="1943100" cy="5638801"/>
          </a:xfrm>
        </p:spPr>
        <p:txBody>
          <a:bodyPr vert="eaVert" rtlCol="0"/>
          <a:lstStyle/>
          <a:p>
            <a:pPr rtl="0"/>
            <a:r>
              <a:rPr lang="de-DE"/>
              <a:t>Mastertitelformat bearbeiten</a:t>
            </a:r>
            <a:endParaRPr lang="en-US" dirty="0"/>
          </a:p>
        </p:txBody>
      </p:sp>
      <p:sp>
        <p:nvSpPr>
          <p:cNvPr id="3" name="Vertikaler Textplatzhalter 2"/>
          <p:cNvSpPr>
            <a:spLocks noGrp="1"/>
          </p:cNvSpPr>
          <p:nvPr>
            <p:ph type="body" orient="vert" idx="1" hasCustomPrompt="1"/>
          </p:nvPr>
        </p:nvSpPr>
        <p:spPr>
          <a:xfrm>
            <a:off x="1524000" y="457199"/>
            <a:ext cx="7048500" cy="5638801"/>
          </a:xfrm>
        </p:spPr>
        <p:txBody>
          <a:bodyPr vert="eaVert" rtlCol="0"/>
          <a:lstStyle/>
          <a:p>
            <a:pPr lvl="0" rtl="0"/>
            <a:r>
              <a:rPr lang="de" dirty="0"/>
              <a:t>Textmasterformate bearbeiten</a:t>
            </a:r>
          </a:p>
          <a:p>
            <a:pPr lvl="1" rtl="0"/>
            <a:r>
              <a:rPr lang="de" dirty="0"/>
              <a:t>Zweite Ebene</a:t>
            </a:r>
          </a:p>
          <a:p>
            <a:pPr lvl="2" rtl="0"/>
            <a:r>
              <a:rPr lang="de" dirty="0"/>
              <a:t>Dritte Ebene</a:t>
            </a:r>
          </a:p>
          <a:p>
            <a:pPr lvl="3" rtl="0"/>
            <a:r>
              <a:rPr lang="de" dirty="0"/>
              <a:t>Vierte Ebene</a:t>
            </a:r>
          </a:p>
          <a:p>
            <a:pPr lvl="4" rtl="0"/>
            <a:r>
              <a:rPr lang="de" dirty="0"/>
              <a:t>Fünfte Ebene</a:t>
            </a:r>
            <a:endParaRPr lang="en-US" dirty="0"/>
          </a:p>
        </p:txBody>
      </p:sp>
      <p:sp>
        <p:nvSpPr>
          <p:cNvPr id="4" name="Datumsplatzhalter 3"/>
          <p:cNvSpPr>
            <a:spLocks noGrp="1"/>
          </p:cNvSpPr>
          <p:nvPr>
            <p:ph type="dt" sz="half" idx="10"/>
          </p:nvPr>
        </p:nvSpPr>
        <p:spPr/>
        <p:txBody>
          <a:bodyPr rtlCol="0"/>
          <a:lstStyle>
            <a:lvl1pPr algn="r">
              <a:defRPr/>
            </a:lvl1pPr>
          </a:lstStyle>
          <a:p>
            <a:fld id="{524C3C4B-5AFC-4292-97F6-BEE5884FBE39}" type="datetime1">
              <a:rPr lang="de-DE" smtClean="0"/>
              <a:pPr/>
              <a:t>12.02.2019</a:t>
            </a:fld>
            <a:endParaRPr lang="en-US" dirty="0"/>
          </a:p>
        </p:txBody>
      </p:sp>
      <p:sp>
        <p:nvSpPr>
          <p:cNvPr id="5" name="Fußzeilenplatzhalter 4"/>
          <p:cNvSpPr>
            <a:spLocks noGrp="1"/>
          </p:cNvSpPr>
          <p:nvPr>
            <p:ph type="ftr" sz="quarter" idx="11"/>
          </p:nvPr>
        </p:nvSpPr>
        <p:spPr/>
        <p:txBody>
          <a:bodyPr rtlCol="0"/>
          <a:lstStyle/>
          <a:p>
            <a:pPr rtl="0"/>
            <a:endParaRPr lang="en-US"/>
          </a:p>
        </p:txBody>
      </p:sp>
      <p:sp>
        <p:nvSpPr>
          <p:cNvPr id="6" name="Foliennummernplatzhalter 5"/>
          <p:cNvSpPr>
            <a:spLocks noGrp="1"/>
          </p:cNvSpPr>
          <p:nvPr>
            <p:ph type="sldNum" sz="quarter" idx="12"/>
          </p:nvPr>
        </p:nvSpPr>
        <p:spPr/>
        <p:txBody>
          <a:bodyPr rtlCol="0"/>
          <a:lstStyle/>
          <a:p>
            <a:pPr rtl="0"/>
            <a:fld id="{E31375A4-56A4-47D6-9801-1991572033F7}" type="slidenum">
              <a:rPr lang="en-US" smtClean="0"/>
              <a:t>‹Nr.›</a:t>
            </a:fld>
            <a:endParaRPr lang="en-US"/>
          </a:p>
        </p:txBody>
      </p:sp>
    </p:spTree>
    <p:extLst>
      <p:ext uri="{BB962C8B-B14F-4D97-AF65-F5344CB8AC3E}">
        <p14:creationId xmlns:p14="http://schemas.microsoft.com/office/powerpoint/2010/main" val="8559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de-DE" noProof="0"/>
              <a:t>Mastertitelformat bearbeiten</a:t>
            </a:r>
            <a:endParaRPr lang="de-DE" noProof="0" dirty="0"/>
          </a:p>
        </p:txBody>
      </p:sp>
      <p:sp>
        <p:nvSpPr>
          <p:cNvPr id="3" name="Inhaltsplatzhalter 2"/>
          <p:cNvSpPr>
            <a:spLocks noGrp="1"/>
          </p:cNvSpPr>
          <p:nvPr>
            <p:ph idx="1" hasCustomPrompt="1"/>
          </p:nvPr>
        </p:nvSpPr>
        <p:spPr/>
        <p:txBody>
          <a:bodyPr rtlCol="0"/>
          <a:lstStyle>
            <a:lvl5pPr algn="l" rtl="0">
              <a:defRPr/>
            </a:lvl5pPr>
          </a:lstStyle>
          <a:p>
            <a:pPr lvl="0" rtl="0"/>
            <a:r>
              <a:rPr lang="de-DE" noProof="0" dirty="0"/>
              <a:t>Textmasterformate bearbeiten</a:t>
            </a:r>
          </a:p>
          <a:p>
            <a:pPr lvl="1" rtl="0"/>
            <a:r>
              <a:rPr lang="de-DE" noProof="0" dirty="0"/>
              <a:t>Zweite Ebene</a:t>
            </a:r>
          </a:p>
          <a:p>
            <a:pPr lvl="2" rtl="0"/>
            <a:r>
              <a:rPr lang="de-DE" noProof="0" dirty="0"/>
              <a:t>Dritte Ebene</a:t>
            </a:r>
          </a:p>
          <a:p>
            <a:pPr lvl="3" rtl="0"/>
            <a:r>
              <a:rPr lang="de-DE" noProof="0" dirty="0"/>
              <a:t>Vierte Ebene</a:t>
            </a:r>
          </a:p>
          <a:p>
            <a:pPr lvl="4" rtl="0"/>
            <a:r>
              <a:rPr lang="de-DE" noProof="0" dirty="0"/>
              <a:t>Fünfte Ebene</a:t>
            </a:r>
          </a:p>
        </p:txBody>
      </p:sp>
      <p:sp>
        <p:nvSpPr>
          <p:cNvPr id="4" name="Datumsplatzhalter 3"/>
          <p:cNvSpPr>
            <a:spLocks noGrp="1"/>
          </p:cNvSpPr>
          <p:nvPr>
            <p:ph type="dt" sz="half" idx="10"/>
          </p:nvPr>
        </p:nvSpPr>
        <p:spPr/>
        <p:txBody>
          <a:bodyPr rtlCol="0"/>
          <a:lstStyle>
            <a:lvl1pPr algn="r">
              <a:defRPr/>
            </a:lvl1pPr>
          </a:lstStyle>
          <a:p>
            <a:fld id="{303070AA-3D07-474E-8754-182567C134AA}" type="datetime1">
              <a:rPr lang="de-DE" smtClean="0"/>
              <a:pPr/>
              <a:t>12.02.2019</a:t>
            </a:fld>
            <a:endParaRPr lang="de-DE" dirty="0"/>
          </a:p>
        </p:txBody>
      </p:sp>
      <p:sp>
        <p:nvSpPr>
          <p:cNvPr id="5" name="Fußzeilenplatzhalter 4"/>
          <p:cNvSpPr>
            <a:spLocks noGrp="1"/>
          </p:cNvSpPr>
          <p:nvPr>
            <p:ph type="ftr" sz="quarter" idx="11"/>
          </p:nvPr>
        </p:nvSpPr>
        <p:spPr/>
        <p:txBody>
          <a:bodyPr rtlCol="0"/>
          <a:lstStyle/>
          <a:p>
            <a:pPr rtl="0"/>
            <a:endParaRPr lang="de-DE" noProof="0" dirty="0"/>
          </a:p>
        </p:txBody>
      </p:sp>
      <p:sp>
        <p:nvSpPr>
          <p:cNvPr id="6" name="Foliennummernplatzhalter 5"/>
          <p:cNvSpPr>
            <a:spLocks noGrp="1"/>
          </p:cNvSpPr>
          <p:nvPr>
            <p:ph type="sldNum" sz="quarter" idx="12"/>
          </p:nvPr>
        </p:nvSpPr>
        <p:spPr/>
        <p:txBody>
          <a:bodyPr rtlCol="0"/>
          <a:lstStyle/>
          <a:p>
            <a:pPr rtl="0"/>
            <a:fld id="{E31375A4-56A4-47D6-9801-1991572033F7}" type="slidenum">
              <a:rPr lang="de-DE" noProof="0" smtClean="0"/>
              <a:t>‹Nr.›</a:t>
            </a:fld>
            <a:endParaRPr lang="de-DE" noProof="0" dirty="0"/>
          </a:p>
        </p:txBody>
      </p:sp>
    </p:spTree>
    <p:extLst>
      <p:ext uri="{BB962C8B-B14F-4D97-AF65-F5344CB8AC3E}">
        <p14:creationId xmlns:p14="http://schemas.microsoft.com/office/powerpoint/2010/main" val="1583007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524000" y="1828800"/>
            <a:ext cx="9144000" cy="2743200"/>
          </a:xfrm>
        </p:spPr>
        <p:txBody>
          <a:bodyPr rtlCol="0" anchor="b">
            <a:normAutofit/>
          </a:bodyPr>
          <a:lstStyle>
            <a:lvl1pPr algn="l" rtl="0">
              <a:defRPr sz="5400">
                <a:solidFill>
                  <a:schemeClr val="tx1"/>
                </a:solidFill>
              </a:defRPr>
            </a:lvl1pPr>
          </a:lstStyle>
          <a:p>
            <a:pPr rtl="0"/>
            <a:r>
              <a:rPr lang="de-DE"/>
              <a:t>Mastertitelformat bearbeiten</a:t>
            </a:r>
            <a:endParaRPr lang="en-US" dirty="0"/>
          </a:p>
        </p:txBody>
      </p:sp>
      <p:sp>
        <p:nvSpPr>
          <p:cNvPr id="3" name="Textplatzhalter 2"/>
          <p:cNvSpPr>
            <a:spLocks noGrp="1"/>
          </p:cNvSpPr>
          <p:nvPr>
            <p:ph type="body" idx="1" hasCustomPrompt="1"/>
          </p:nvPr>
        </p:nvSpPr>
        <p:spPr>
          <a:xfrm>
            <a:off x="1524000" y="4589463"/>
            <a:ext cx="9144000" cy="1506537"/>
          </a:xfrm>
        </p:spPr>
        <p:txBody>
          <a:bodyPr rtlCol="0">
            <a:normAutofit/>
          </a:bodyPr>
          <a:lstStyle>
            <a:lvl1pPr marL="0" indent="0" algn="l" rtl="0">
              <a:spcBef>
                <a:spcPts val="0"/>
              </a:spcBef>
              <a:buNone/>
              <a:defRPr sz="2000">
                <a:solidFill>
                  <a:schemeClr val="accent1"/>
                </a:solidFill>
                <a:latin typeface="+mj-lt"/>
              </a:defRPr>
            </a:lvl1pPr>
            <a:lvl2pPr marL="457200" indent="0" algn="l" rtl="0">
              <a:buNone/>
              <a:defRPr sz="2000"/>
            </a:lvl2pPr>
            <a:lvl3pPr marL="914400" indent="0" algn="l" rtl="0">
              <a:buNone/>
              <a:defRPr sz="1800"/>
            </a:lvl3pPr>
            <a:lvl4pPr marL="1371600" indent="0" algn="l" rtl="0">
              <a:buNone/>
              <a:defRPr sz="1600"/>
            </a:lvl4pPr>
            <a:lvl5pPr marL="1828800" indent="0" algn="l" rtl="0">
              <a:buNone/>
              <a:defRPr sz="1600"/>
            </a:lvl5pPr>
            <a:lvl6pPr marL="2286000" indent="0" algn="l" rtl="0">
              <a:buNone/>
              <a:defRPr sz="1600"/>
            </a:lvl6pPr>
            <a:lvl7pPr marL="2743200" indent="0" algn="l" rtl="0">
              <a:buNone/>
              <a:defRPr sz="1600"/>
            </a:lvl7pPr>
            <a:lvl8pPr marL="3200400" indent="0" algn="l" rtl="0">
              <a:buNone/>
              <a:defRPr sz="1600"/>
            </a:lvl8pPr>
            <a:lvl9pPr marL="3657600" indent="0" algn="l" rtl="0">
              <a:buNone/>
              <a:defRPr sz="1600"/>
            </a:lvl9pPr>
          </a:lstStyle>
          <a:p>
            <a:pPr lvl="0" rtl="0"/>
            <a:r>
              <a:rPr lang="de" dirty="0"/>
              <a:t>Textmasterformate bearbeiten</a:t>
            </a:r>
          </a:p>
        </p:txBody>
      </p:sp>
    </p:spTree>
    <p:extLst>
      <p:ext uri="{BB962C8B-B14F-4D97-AF65-F5344CB8AC3E}">
        <p14:creationId xmlns:p14="http://schemas.microsoft.com/office/powerpoint/2010/main" val="2306195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de-DE"/>
              <a:t>Mastertitelformat bearbeiten</a:t>
            </a:r>
            <a:endParaRPr lang="en-US"/>
          </a:p>
        </p:txBody>
      </p:sp>
      <p:sp>
        <p:nvSpPr>
          <p:cNvPr id="3" name="Inhaltsplatzhalter 2"/>
          <p:cNvSpPr>
            <a:spLocks noGrp="1"/>
          </p:cNvSpPr>
          <p:nvPr>
            <p:ph sz="half" idx="1" hasCustomPrompt="1"/>
          </p:nvPr>
        </p:nvSpPr>
        <p:spPr>
          <a:xfrm>
            <a:off x="1524000" y="1825625"/>
            <a:ext cx="4343400" cy="4270375"/>
          </a:xfrm>
        </p:spPr>
        <p:txBody>
          <a:bodyPr rtlCol="0">
            <a:normAutofit/>
          </a:bodyPr>
          <a:lstStyle>
            <a:lvl1pPr algn="l" rtl="0">
              <a:defRPr sz="2000"/>
            </a:lvl1pPr>
            <a:lvl2pPr algn="l" rtl="0">
              <a:defRPr sz="1800"/>
            </a:lvl2pPr>
            <a:lvl3pPr algn="l" rtl="0">
              <a:defRPr sz="1600"/>
            </a:lvl3pPr>
            <a:lvl4pPr algn="l" rtl="0">
              <a:defRPr sz="1400"/>
            </a:lvl4pPr>
            <a:lvl5pPr algn="l" rtl="0">
              <a:defRPr sz="1400"/>
            </a:lvl5pPr>
            <a:lvl6pPr algn="l" rtl="0">
              <a:defRPr sz="1400"/>
            </a:lvl6pPr>
            <a:lvl7pPr algn="l" rtl="0">
              <a:defRPr sz="1400"/>
            </a:lvl7pPr>
            <a:lvl8pPr algn="l" rtl="0">
              <a:defRPr sz="1400"/>
            </a:lvl8pPr>
            <a:lvl9pPr algn="l" rtl="0">
              <a:defRPr sz="1400"/>
            </a:lvl9pPr>
          </a:lstStyle>
          <a:p>
            <a:pPr lvl="0" rtl="0"/>
            <a:r>
              <a:rPr lang="de" dirty="0"/>
              <a:t>Textmasterformate bearbeiten</a:t>
            </a:r>
          </a:p>
          <a:p>
            <a:pPr lvl="1" rtl="0"/>
            <a:r>
              <a:rPr lang="de" dirty="0"/>
              <a:t>Zweite Ebene</a:t>
            </a:r>
          </a:p>
          <a:p>
            <a:pPr lvl="2" rtl="0"/>
            <a:r>
              <a:rPr lang="de" dirty="0"/>
              <a:t>Dritte Ebene</a:t>
            </a:r>
          </a:p>
          <a:p>
            <a:pPr lvl="3" rtl="0"/>
            <a:r>
              <a:rPr lang="de" dirty="0"/>
              <a:t>Vierte Ebene</a:t>
            </a:r>
          </a:p>
          <a:p>
            <a:pPr lvl="4" rtl="0"/>
            <a:r>
              <a:rPr lang="de" dirty="0"/>
              <a:t>Fünfte Ebene</a:t>
            </a:r>
            <a:endParaRPr lang="en-US" dirty="0"/>
          </a:p>
        </p:txBody>
      </p:sp>
      <p:sp>
        <p:nvSpPr>
          <p:cNvPr id="4" name="Inhaltsplatzhalter 3"/>
          <p:cNvSpPr>
            <a:spLocks noGrp="1"/>
          </p:cNvSpPr>
          <p:nvPr>
            <p:ph sz="half" idx="2" hasCustomPrompt="1"/>
          </p:nvPr>
        </p:nvSpPr>
        <p:spPr>
          <a:xfrm>
            <a:off x="6324600" y="1825625"/>
            <a:ext cx="4343400" cy="4270375"/>
          </a:xfrm>
        </p:spPr>
        <p:txBody>
          <a:bodyPr rtlCol="0">
            <a:normAutofit/>
          </a:bodyPr>
          <a:lstStyle>
            <a:lvl1pPr algn="l" rtl="0">
              <a:defRPr sz="2000"/>
            </a:lvl1pPr>
            <a:lvl2pPr algn="l" rtl="0">
              <a:defRPr sz="1800"/>
            </a:lvl2pPr>
            <a:lvl3pPr algn="l" rtl="0">
              <a:defRPr sz="1600"/>
            </a:lvl3pPr>
            <a:lvl4pPr algn="l" rtl="0">
              <a:defRPr sz="1400"/>
            </a:lvl4pPr>
            <a:lvl5pPr algn="l" rtl="0">
              <a:defRPr sz="1400"/>
            </a:lvl5pPr>
            <a:lvl6pPr algn="l" rtl="0">
              <a:defRPr sz="1400"/>
            </a:lvl6pPr>
            <a:lvl7pPr algn="l" rtl="0">
              <a:defRPr sz="1400"/>
            </a:lvl7pPr>
            <a:lvl8pPr algn="l" rtl="0">
              <a:defRPr sz="1400"/>
            </a:lvl8pPr>
            <a:lvl9pPr algn="l" rtl="0">
              <a:defRPr sz="1400"/>
            </a:lvl9pPr>
          </a:lstStyle>
          <a:p>
            <a:pPr lvl="0" rtl="0"/>
            <a:r>
              <a:rPr lang="de" dirty="0"/>
              <a:t>Textmasterformate bearbeiten</a:t>
            </a:r>
          </a:p>
          <a:p>
            <a:pPr lvl="1" rtl="0"/>
            <a:r>
              <a:rPr lang="de" dirty="0"/>
              <a:t>Zweite Ebene</a:t>
            </a:r>
          </a:p>
          <a:p>
            <a:pPr lvl="2" rtl="0"/>
            <a:r>
              <a:rPr lang="de" dirty="0"/>
              <a:t>Dritte Ebene</a:t>
            </a:r>
          </a:p>
          <a:p>
            <a:pPr lvl="3" rtl="0"/>
            <a:r>
              <a:rPr lang="de" dirty="0"/>
              <a:t>Vierte Ebene</a:t>
            </a:r>
          </a:p>
          <a:p>
            <a:pPr lvl="4" rtl="0"/>
            <a:r>
              <a:rPr lang="de" dirty="0"/>
              <a:t>Fünfte Ebene</a:t>
            </a:r>
            <a:endParaRPr lang="en-US" dirty="0"/>
          </a:p>
        </p:txBody>
      </p:sp>
      <p:sp>
        <p:nvSpPr>
          <p:cNvPr id="5" name="Datumsplatzhalter 4"/>
          <p:cNvSpPr>
            <a:spLocks noGrp="1"/>
          </p:cNvSpPr>
          <p:nvPr>
            <p:ph type="dt" sz="half" idx="10"/>
          </p:nvPr>
        </p:nvSpPr>
        <p:spPr/>
        <p:txBody>
          <a:bodyPr rtlCol="0"/>
          <a:lstStyle>
            <a:lvl1pPr algn="r">
              <a:defRPr/>
            </a:lvl1pPr>
          </a:lstStyle>
          <a:p>
            <a:fld id="{CDDDF17E-10B7-4877-A125-E500D2B28F23}" type="datetime1">
              <a:rPr lang="de-DE" smtClean="0"/>
              <a:pPr/>
              <a:t>12.02.2019</a:t>
            </a:fld>
            <a:endParaRPr lang="en-US" dirty="0"/>
          </a:p>
        </p:txBody>
      </p:sp>
      <p:sp>
        <p:nvSpPr>
          <p:cNvPr id="6" name="Fußzeilenplatzhalter 5"/>
          <p:cNvSpPr>
            <a:spLocks noGrp="1"/>
          </p:cNvSpPr>
          <p:nvPr>
            <p:ph type="ftr" sz="quarter" idx="11"/>
          </p:nvPr>
        </p:nvSpPr>
        <p:spPr/>
        <p:txBody>
          <a:bodyPr rtlCol="0"/>
          <a:lstStyle/>
          <a:p>
            <a:pPr rtl="0"/>
            <a:endParaRPr lang="en-US"/>
          </a:p>
        </p:txBody>
      </p:sp>
      <p:sp>
        <p:nvSpPr>
          <p:cNvPr id="7" name="Foliennummernplatzhalter 6"/>
          <p:cNvSpPr>
            <a:spLocks noGrp="1"/>
          </p:cNvSpPr>
          <p:nvPr>
            <p:ph type="sldNum" sz="quarter" idx="12"/>
          </p:nvPr>
        </p:nvSpPr>
        <p:spPr/>
        <p:txBody>
          <a:bodyPr rtlCol="0"/>
          <a:lstStyle/>
          <a:p>
            <a:pPr rtl="0"/>
            <a:fld id="{E31375A4-56A4-47D6-9801-1991572033F7}" type="slidenum">
              <a:rPr lang="en-US" smtClean="0"/>
              <a:t>‹Nr.›</a:t>
            </a:fld>
            <a:endParaRPr lang="en-US"/>
          </a:p>
        </p:txBody>
      </p:sp>
    </p:spTree>
    <p:extLst>
      <p:ext uri="{BB962C8B-B14F-4D97-AF65-F5344CB8AC3E}">
        <p14:creationId xmlns:p14="http://schemas.microsoft.com/office/powerpoint/2010/main" val="88157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de-DE"/>
              <a:t>Mastertitelformat bearbeiten</a:t>
            </a:r>
            <a:endParaRPr lang="en-US"/>
          </a:p>
        </p:txBody>
      </p:sp>
      <p:sp>
        <p:nvSpPr>
          <p:cNvPr id="3" name="Textplatzhalter 2"/>
          <p:cNvSpPr>
            <a:spLocks noGrp="1"/>
          </p:cNvSpPr>
          <p:nvPr>
            <p:ph type="body" idx="1" hasCustomPrompt="1"/>
          </p:nvPr>
        </p:nvSpPr>
        <p:spPr>
          <a:xfrm>
            <a:off x="1527048" y="1828800"/>
            <a:ext cx="4343400" cy="685800"/>
          </a:xfrm>
        </p:spPr>
        <p:txBody>
          <a:bodyPr rtlCol="0" anchor="ctr">
            <a:normAutofit/>
          </a:bodyPr>
          <a:lstStyle>
            <a:lvl1pPr marL="0" indent="0" algn="l" rtl="0">
              <a:spcBef>
                <a:spcPts val="0"/>
              </a:spcBef>
              <a:buNone/>
              <a:defRPr sz="2200" b="0">
                <a:solidFill>
                  <a:schemeClr val="tx1"/>
                </a:solidFill>
              </a:defRPr>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de" dirty="0"/>
              <a:t>Textmasterformate bearbeiten</a:t>
            </a:r>
          </a:p>
        </p:txBody>
      </p:sp>
      <p:sp>
        <p:nvSpPr>
          <p:cNvPr id="4" name="Inhaltsplatzhalter 3"/>
          <p:cNvSpPr>
            <a:spLocks noGrp="1"/>
          </p:cNvSpPr>
          <p:nvPr>
            <p:ph sz="half" idx="2" hasCustomPrompt="1"/>
          </p:nvPr>
        </p:nvSpPr>
        <p:spPr>
          <a:xfrm>
            <a:off x="1527048" y="2514600"/>
            <a:ext cx="4343400" cy="3581401"/>
          </a:xfrm>
        </p:spPr>
        <p:txBody>
          <a:bodyPr rtlCol="0">
            <a:normAutofit/>
          </a:bodyPr>
          <a:lstStyle>
            <a:lvl1pPr algn="l" rtl="0">
              <a:defRPr sz="2000"/>
            </a:lvl1pPr>
            <a:lvl2pPr algn="l" rtl="0">
              <a:defRPr sz="1800"/>
            </a:lvl2pPr>
            <a:lvl3pPr algn="l" rtl="0">
              <a:defRPr sz="1600"/>
            </a:lvl3pPr>
            <a:lvl4pPr algn="l" rtl="0">
              <a:defRPr sz="1400"/>
            </a:lvl4pPr>
            <a:lvl5pPr algn="l" rtl="0">
              <a:defRPr sz="1400"/>
            </a:lvl5pPr>
            <a:lvl6pPr algn="l" rtl="0">
              <a:defRPr sz="1400"/>
            </a:lvl6pPr>
            <a:lvl7pPr algn="l" rtl="0">
              <a:defRPr sz="1400"/>
            </a:lvl7pPr>
            <a:lvl8pPr algn="l" rtl="0">
              <a:defRPr sz="1400"/>
            </a:lvl8pPr>
            <a:lvl9pPr algn="l" rtl="0">
              <a:defRPr sz="1400"/>
            </a:lvl9pPr>
          </a:lstStyle>
          <a:p>
            <a:pPr lvl="0" rtl="0"/>
            <a:r>
              <a:rPr lang="de" dirty="0"/>
              <a:t>Textmasterformate bearbeiten</a:t>
            </a:r>
          </a:p>
          <a:p>
            <a:pPr lvl="1" rtl="0"/>
            <a:r>
              <a:rPr lang="de" dirty="0"/>
              <a:t>Zweite Ebene</a:t>
            </a:r>
          </a:p>
          <a:p>
            <a:pPr lvl="2" rtl="0"/>
            <a:r>
              <a:rPr lang="de" dirty="0"/>
              <a:t>Dritte Ebene</a:t>
            </a:r>
          </a:p>
          <a:p>
            <a:pPr lvl="3" rtl="0"/>
            <a:r>
              <a:rPr lang="de" dirty="0"/>
              <a:t>Vierte Ebene</a:t>
            </a:r>
          </a:p>
          <a:p>
            <a:pPr lvl="4" rtl="0"/>
            <a:r>
              <a:rPr lang="de" dirty="0"/>
              <a:t>Fünfte Ebene</a:t>
            </a:r>
            <a:endParaRPr lang="en-US" dirty="0"/>
          </a:p>
        </p:txBody>
      </p:sp>
      <p:sp>
        <p:nvSpPr>
          <p:cNvPr id="5" name="Textplatzhalter 4"/>
          <p:cNvSpPr>
            <a:spLocks noGrp="1"/>
          </p:cNvSpPr>
          <p:nvPr>
            <p:ph type="body" sz="quarter" idx="3" hasCustomPrompt="1"/>
          </p:nvPr>
        </p:nvSpPr>
        <p:spPr>
          <a:xfrm>
            <a:off x="6327648" y="1828800"/>
            <a:ext cx="4343400" cy="685800"/>
          </a:xfrm>
        </p:spPr>
        <p:txBody>
          <a:bodyPr rtlCol="0" anchor="ctr">
            <a:normAutofit/>
          </a:bodyPr>
          <a:lstStyle>
            <a:lvl1pPr marL="0" indent="0" algn="l" rtl="0">
              <a:spcBef>
                <a:spcPts val="0"/>
              </a:spcBef>
              <a:buNone/>
              <a:defRPr sz="2200" b="0">
                <a:solidFill>
                  <a:schemeClr val="tx1"/>
                </a:solidFill>
              </a:defRPr>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de" dirty="0"/>
              <a:t>Textmasterformate bearbeiten</a:t>
            </a:r>
          </a:p>
        </p:txBody>
      </p:sp>
      <p:sp>
        <p:nvSpPr>
          <p:cNvPr id="6" name="Inhaltsplatzhalter 5"/>
          <p:cNvSpPr>
            <a:spLocks noGrp="1"/>
          </p:cNvSpPr>
          <p:nvPr>
            <p:ph sz="quarter" idx="4" hasCustomPrompt="1"/>
          </p:nvPr>
        </p:nvSpPr>
        <p:spPr>
          <a:xfrm>
            <a:off x="6327648" y="2514600"/>
            <a:ext cx="4343400" cy="3581401"/>
          </a:xfrm>
        </p:spPr>
        <p:txBody>
          <a:bodyPr rtlCol="0">
            <a:normAutofit/>
          </a:bodyPr>
          <a:lstStyle>
            <a:lvl1pPr algn="l" rtl="0">
              <a:defRPr sz="2000"/>
            </a:lvl1pPr>
            <a:lvl2pPr algn="l" rtl="0">
              <a:defRPr sz="1800"/>
            </a:lvl2pPr>
            <a:lvl3pPr algn="l" rtl="0">
              <a:defRPr sz="1600"/>
            </a:lvl3pPr>
            <a:lvl4pPr algn="l" rtl="0">
              <a:defRPr sz="1400"/>
            </a:lvl4pPr>
            <a:lvl5pPr algn="l" rtl="0">
              <a:defRPr sz="1400"/>
            </a:lvl5pPr>
            <a:lvl6pPr algn="l" rtl="0">
              <a:defRPr sz="1400"/>
            </a:lvl6pPr>
            <a:lvl7pPr algn="l" rtl="0">
              <a:defRPr sz="1400"/>
            </a:lvl7pPr>
            <a:lvl8pPr algn="l" rtl="0">
              <a:defRPr sz="1400"/>
            </a:lvl8pPr>
            <a:lvl9pPr algn="l" rtl="0">
              <a:defRPr sz="1400"/>
            </a:lvl9pPr>
          </a:lstStyle>
          <a:p>
            <a:pPr lvl="0" rtl="0"/>
            <a:r>
              <a:rPr lang="de" dirty="0"/>
              <a:t>Textmasterformate bearbeiten</a:t>
            </a:r>
          </a:p>
          <a:p>
            <a:pPr lvl="1" rtl="0"/>
            <a:r>
              <a:rPr lang="de" dirty="0"/>
              <a:t>Zweite Ebene</a:t>
            </a:r>
          </a:p>
          <a:p>
            <a:pPr lvl="2" rtl="0"/>
            <a:r>
              <a:rPr lang="de" dirty="0"/>
              <a:t>Dritte Ebene</a:t>
            </a:r>
          </a:p>
          <a:p>
            <a:pPr lvl="3" rtl="0"/>
            <a:r>
              <a:rPr lang="de" dirty="0"/>
              <a:t>Vierte Ebene</a:t>
            </a:r>
          </a:p>
          <a:p>
            <a:pPr lvl="4" rtl="0"/>
            <a:r>
              <a:rPr lang="de" dirty="0"/>
              <a:t>Fünfte Ebene</a:t>
            </a:r>
            <a:endParaRPr lang="en-US" dirty="0"/>
          </a:p>
        </p:txBody>
      </p:sp>
      <p:sp>
        <p:nvSpPr>
          <p:cNvPr id="7" name="Datumsplatzhalter 6"/>
          <p:cNvSpPr>
            <a:spLocks noGrp="1"/>
          </p:cNvSpPr>
          <p:nvPr>
            <p:ph type="dt" sz="half" idx="10"/>
          </p:nvPr>
        </p:nvSpPr>
        <p:spPr/>
        <p:txBody>
          <a:bodyPr rtlCol="0"/>
          <a:lstStyle/>
          <a:p>
            <a:pPr algn="r"/>
            <a:r>
              <a:rPr lang="en-US" dirty="0"/>
              <a:t>​</a:t>
            </a:r>
            <a:fld id="{3916AFE4-10B6-4D09-B50E-4CC7E64B8339}" type="datetime1">
              <a:rPr lang="de" smtClean="0"/>
              <a:pPr algn="r"/>
              <a:t>12.02.2019</a:t>
            </a:fld>
            <a:r>
              <a:rPr lang="en-US" dirty="0"/>
              <a:t>​</a:t>
            </a:r>
          </a:p>
        </p:txBody>
      </p:sp>
      <p:sp>
        <p:nvSpPr>
          <p:cNvPr id="8" name="Fußzeilenplatzhalter 7"/>
          <p:cNvSpPr>
            <a:spLocks noGrp="1"/>
          </p:cNvSpPr>
          <p:nvPr>
            <p:ph type="ftr" sz="quarter" idx="11"/>
          </p:nvPr>
        </p:nvSpPr>
        <p:spPr/>
        <p:txBody>
          <a:bodyPr rtlCol="0"/>
          <a:lstStyle/>
          <a:p>
            <a:pPr rtl="0"/>
            <a:endParaRPr lang="en-US"/>
          </a:p>
        </p:txBody>
      </p:sp>
      <p:sp>
        <p:nvSpPr>
          <p:cNvPr id="9" name="Foliennummernplatzhalter 8"/>
          <p:cNvSpPr>
            <a:spLocks noGrp="1"/>
          </p:cNvSpPr>
          <p:nvPr>
            <p:ph type="sldNum" sz="quarter" idx="12"/>
          </p:nvPr>
        </p:nvSpPr>
        <p:spPr/>
        <p:txBody>
          <a:bodyPr rtlCol="0"/>
          <a:lstStyle/>
          <a:p>
            <a:pPr rtl="0"/>
            <a:fld id="{E31375A4-56A4-47D6-9801-1991572033F7}" type="slidenum">
              <a:rPr lang="en-US" smtClean="0"/>
              <a:t>‹Nr.›</a:t>
            </a:fld>
            <a:endParaRPr lang="en-US" dirty="0"/>
          </a:p>
        </p:txBody>
      </p:sp>
    </p:spTree>
    <p:extLst>
      <p:ext uri="{BB962C8B-B14F-4D97-AF65-F5344CB8AC3E}">
        <p14:creationId xmlns:p14="http://schemas.microsoft.com/office/powerpoint/2010/main" val="31497592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de-DE"/>
              <a:t>Mastertitelformat bearbeiten</a:t>
            </a:r>
            <a:endParaRPr lang="en-US"/>
          </a:p>
        </p:txBody>
      </p:sp>
      <p:sp>
        <p:nvSpPr>
          <p:cNvPr id="3" name="Datumsplatzhalter 2"/>
          <p:cNvSpPr>
            <a:spLocks noGrp="1"/>
          </p:cNvSpPr>
          <p:nvPr>
            <p:ph type="dt" sz="half" idx="10"/>
          </p:nvPr>
        </p:nvSpPr>
        <p:spPr/>
        <p:txBody>
          <a:bodyPr rtlCol="0"/>
          <a:lstStyle>
            <a:lvl1pPr algn="r">
              <a:defRPr/>
            </a:lvl1pPr>
          </a:lstStyle>
          <a:p>
            <a:fld id="{FBF3D107-218B-4587-97C4-CC701AE1B579}" type="datetime1">
              <a:rPr lang="de-DE" smtClean="0"/>
              <a:pPr/>
              <a:t>12.02.2019</a:t>
            </a:fld>
            <a:endParaRPr lang="en-US" dirty="0"/>
          </a:p>
        </p:txBody>
      </p:sp>
      <p:sp>
        <p:nvSpPr>
          <p:cNvPr id="4" name="Fußzeilenplatzhalter 3"/>
          <p:cNvSpPr>
            <a:spLocks noGrp="1"/>
          </p:cNvSpPr>
          <p:nvPr>
            <p:ph type="ftr" sz="quarter" idx="11"/>
          </p:nvPr>
        </p:nvSpPr>
        <p:spPr/>
        <p:txBody>
          <a:bodyPr rtlCol="0"/>
          <a:lstStyle/>
          <a:p>
            <a:pPr rtl="0"/>
            <a:endParaRPr lang="en-US"/>
          </a:p>
        </p:txBody>
      </p:sp>
      <p:sp>
        <p:nvSpPr>
          <p:cNvPr id="5" name="Foliennummernplatzhalter 4"/>
          <p:cNvSpPr>
            <a:spLocks noGrp="1"/>
          </p:cNvSpPr>
          <p:nvPr>
            <p:ph type="sldNum" sz="quarter" idx="12"/>
          </p:nvPr>
        </p:nvSpPr>
        <p:spPr/>
        <p:txBody>
          <a:bodyPr rtlCol="0"/>
          <a:lstStyle/>
          <a:p>
            <a:pPr rtl="0"/>
            <a:fld id="{E31375A4-56A4-47D6-9801-1991572033F7}" type="slidenum">
              <a:rPr lang="en-US" smtClean="0"/>
              <a:t>‹Nr.›</a:t>
            </a:fld>
            <a:endParaRPr lang="en-US"/>
          </a:p>
        </p:txBody>
      </p:sp>
    </p:spTree>
    <p:extLst>
      <p:ext uri="{BB962C8B-B14F-4D97-AF65-F5344CB8AC3E}">
        <p14:creationId xmlns:p14="http://schemas.microsoft.com/office/powerpoint/2010/main" val="882200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rtlCol="0"/>
          <a:lstStyle>
            <a:lvl1pPr algn="r">
              <a:defRPr/>
            </a:lvl1pPr>
          </a:lstStyle>
          <a:p>
            <a:fld id="{AE25A021-56FD-49B4-A571-6DAF69925246}" type="datetime1">
              <a:rPr lang="de-DE" smtClean="0"/>
              <a:pPr/>
              <a:t>12.02.2019</a:t>
            </a:fld>
            <a:endParaRPr lang="en-US" dirty="0"/>
          </a:p>
        </p:txBody>
      </p:sp>
      <p:sp>
        <p:nvSpPr>
          <p:cNvPr id="3" name="Fußzeilenplatzhalter 2"/>
          <p:cNvSpPr>
            <a:spLocks noGrp="1"/>
          </p:cNvSpPr>
          <p:nvPr>
            <p:ph type="ftr" sz="quarter" idx="11"/>
          </p:nvPr>
        </p:nvSpPr>
        <p:spPr/>
        <p:txBody>
          <a:bodyPr rtlCol="0"/>
          <a:lstStyle/>
          <a:p>
            <a:pPr rtl="0"/>
            <a:endParaRPr lang="en-US"/>
          </a:p>
        </p:txBody>
      </p:sp>
      <p:sp>
        <p:nvSpPr>
          <p:cNvPr id="4" name="Foliennummernplatzhalter 3"/>
          <p:cNvSpPr>
            <a:spLocks noGrp="1"/>
          </p:cNvSpPr>
          <p:nvPr>
            <p:ph type="sldNum" sz="quarter" idx="12"/>
          </p:nvPr>
        </p:nvSpPr>
        <p:spPr/>
        <p:txBody>
          <a:bodyPr rtlCol="0"/>
          <a:lstStyle/>
          <a:p>
            <a:pPr rtl="0"/>
            <a:fld id="{E31375A4-56A4-47D6-9801-1991572033F7}" type="slidenum">
              <a:rPr lang="en-US" smtClean="0"/>
              <a:t>‹Nr.›</a:t>
            </a:fld>
            <a:endParaRPr lang="en-US"/>
          </a:p>
        </p:txBody>
      </p:sp>
    </p:spTree>
    <p:extLst>
      <p:ext uri="{BB962C8B-B14F-4D97-AF65-F5344CB8AC3E}">
        <p14:creationId xmlns:p14="http://schemas.microsoft.com/office/powerpoint/2010/main" val="2751152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7620001" y="1447800"/>
            <a:ext cx="3505200" cy="1905000"/>
          </a:xfrm>
        </p:spPr>
        <p:txBody>
          <a:bodyPr rtlCol="0" anchor="b">
            <a:noAutofit/>
          </a:bodyPr>
          <a:lstStyle>
            <a:lvl1pPr algn="l" rtl="0">
              <a:defRPr sz="2800"/>
            </a:lvl1pPr>
          </a:lstStyle>
          <a:p>
            <a:pPr rtl="0"/>
            <a:r>
              <a:rPr lang="de-DE"/>
              <a:t>Mastertitelformat bearbeiten</a:t>
            </a:r>
            <a:endParaRPr lang="en-US" dirty="0"/>
          </a:p>
        </p:txBody>
      </p:sp>
      <p:sp>
        <p:nvSpPr>
          <p:cNvPr id="3" name="Inhaltsplatzhalter 2"/>
          <p:cNvSpPr>
            <a:spLocks noGrp="1"/>
          </p:cNvSpPr>
          <p:nvPr>
            <p:ph idx="1" hasCustomPrompt="1"/>
          </p:nvPr>
        </p:nvSpPr>
        <p:spPr>
          <a:xfrm>
            <a:off x="760412" y="762000"/>
            <a:ext cx="6400800" cy="5334000"/>
          </a:xfrm>
        </p:spPr>
        <p:txBody>
          <a:bodyPr rtlCol="0">
            <a:normAutofit/>
          </a:bodyPr>
          <a:lstStyle>
            <a:lvl1pPr algn="l" rtl="0">
              <a:defRPr sz="2000"/>
            </a:lvl1pPr>
            <a:lvl2pPr algn="l" rtl="0">
              <a:defRPr sz="1800"/>
            </a:lvl2pPr>
            <a:lvl3pPr algn="l" rtl="0">
              <a:defRPr sz="1600"/>
            </a:lvl3pPr>
            <a:lvl4pPr algn="l" rtl="0">
              <a:defRPr sz="1400"/>
            </a:lvl4pPr>
            <a:lvl5pPr algn="l" rtl="0">
              <a:defRPr sz="1400"/>
            </a:lvl5pPr>
            <a:lvl6pPr algn="l" rtl="0">
              <a:defRPr sz="1400"/>
            </a:lvl6pPr>
            <a:lvl7pPr algn="l" rtl="0">
              <a:defRPr sz="1400"/>
            </a:lvl7pPr>
            <a:lvl8pPr algn="l" rtl="0">
              <a:defRPr sz="1400"/>
            </a:lvl8pPr>
            <a:lvl9pPr algn="l" rtl="0">
              <a:defRPr sz="1400"/>
            </a:lvl9pPr>
          </a:lstStyle>
          <a:p>
            <a:pPr lvl="0" rtl="0"/>
            <a:r>
              <a:rPr lang="de" dirty="0"/>
              <a:t>Textmasterformate bearbeiten</a:t>
            </a:r>
          </a:p>
          <a:p>
            <a:pPr lvl="1" rtl="0"/>
            <a:r>
              <a:rPr lang="de" dirty="0"/>
              <a:t>Zweite Ebene</a:t>
            </a:r>
          </a:p>
          <a:p>
            <a:pPr lvl="2" rtl="0"/>
            <a:r>
              <a:rPr lang="de" dirty="0"/>
              <a:t>Dritte Ebene</a:t>
            </a:r>
          </a:p>
          <a:p>
            <a:pPr lvl="3" rtl="0"/>
            <a:r>
              <a:rPr lang="de" dirty="0"/>
              <a:t>Vierte Ebene</a:t>
            </a:r>
          </a:p>
          <a:p>
            <a:pPr lvl="4" rtl="0"/>
            <a:r>
              <a:rPr lang="de" dirty="0"/>
              <a:t>Fünfte Ebene</a:t>
            </a:r>
            <a:endParaRPr lang="en-US" dirty="0"/>
          </a:p>
        </p:txBody>
      </p:sp>
      <p:sp>
        <p:nvSpPr>
          <p:cNvPr id="4" name="Textplatzhalter 3"/>
          <p:cNvSpPr>
            <a:spLocks noGrp="1"/>
          </p:cNvSpPr>
          <p:nvPr>
            <p:ph type="body" sz="half" idx="2" hasCustomPrompt="1"/>
          </p:nvPr>
        </p:nvSpPr>
        <p:spPr>
          <a:xfrm>
            <a:off x="7620001" y="3429000"/>
            <a:ext cx="3505199" cy="1828800"/>
          </a:xfrm>
        </p:spPr>
        <p:txBody>
          <a:bodyPr rtlCol="0"/>
          <a:lstStyle>
            <a:lvl1pPr marL="0" indent="0" algn="l" rtl="0">
              <a:spcBef>
                <a:spcPts val="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de" dirty="0"/>
              <a:t>Textmasterformate bearbeiten</a:t>
            </a:r>
          </a:p>
        </p:txBody>
      </p:sp>
      <p:sp>
        <p:nvSpPr>
          <p:cNvPr id="5" name="Datumsplatzhalter 4"/>
          <p:cNvSpPr>
            <a:spLocks noGrp="1"/>
          </p:cNvSpPr>
          <p:nvPr>
            <p:ph type="dt" sz="half" idx="10"/>
          </p:nvPr>
        </p:nvSpPr>
        <p:spPr/>
        <p:txBody>
          <a:bodyPr rtlCol="0"/>
          <a:lstStyle>
            <a:lvl1pPr algn="r">
              <a:defRPr/>
            </a:lvl1pPr>
          </a:lstStyle>
          <a:p>
            <a:fld id="{BE527D01-F67C-4708-BC00-4C6F32DCB8AA}" type="datetime1">
              <a:rPr lang="de-DE" smtClean="0"/>
              <a:pPr/>
              <a:t>12.02.2019</a:t>
            </a:fld>
            <a:endParaRPr lang="en-US" dirty="0"/>
          </a:p>
        </p:txBody>
      </p:sp>
      <p:sp>
        <p:nvSpPr>
          <p:cNvPr id="6" name="Fußzeilenplatzhalter 5"/>
          <p:cNvSpPr>
            <a:spLocks noGrp="1"/>
          </p:cNvSpPr>
          <p:nvPr>
            <p:ph type="ftr" sz="quarter" idx="11"/>
          </p:nvPr>
        </p:nvSpPr>
        <p:spPr/>
        <p:txBody>
          <a:bodyPr rtlCol="0"/>
          <a:lstStyle/>
          <a:p>
            <a:pPr rtl="0"/>
            <a:endParaRPr lang="en-US"/>
          </a:p>
        </p:txBody>
      </p:sp>
      <p:sp>
        <p:nvSpPr>
          <p:cNvPr id="7" name="Foliennummernplatzhalter 6"/>
          <p:cNvSpPr>
            <a:spLocks noGrp="1"/>
          </p:cNvSpPr>
          <p:nvPr>
            <p:ph type="sldNum" sz="quarter" idx="12"/>
          </p:nvPr>
        </p:nvSpPr>
        <p:spPr/>
        <p:txBody>
          <a:bodyPr rtlCol="0"/>
          <a:lstStyle/>
          <a:p>
            <a:pPr rtl="0"/>
            <a:fld id="{E31375A4-56A4-47D6-9801-1991572033F7}" type="slidenum">
              <a:rPr lang="en-US" smtClean="0"/>
              <a:t>‹Nr.›</a:t>
            </a:fld>
            <a:endParaRPr lang="en-US"/>
          </a:p>
        </p:txBody>
      </p:sp>
    </p:spTree>
    <p:extLst>
      <p:ext uri="{BB962C8B-B14F-4D97-AF65-F5344CB8AC3E}">
        <p14:creationId xmlns:p14="http://schemas.microsoft.com/office/powerpoint/2010/main" val="1059536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ld mit Beschriftung">
    <p:spTree>
      <p:nvGrpSpPr>
        <p:cNvPr id="1" name=""/>
        <p:cNvGrpSpPr/>
        <p:nvPr/>
      </p:nvGrpSpPr>
      <p:grpSpPr>
        <a:xfrm>
          <a:off x="0" y="0"/>
          <a:ext cx="0" cy="0"/>
          <a:chOff x="0" y="0"/>
          <a:chExt cx="0" cy="0"/>
        </a:xfrm>
      </p:grpSpPr>
      <p:sp>
        <p:nvSpPr>
          <p:cNvPr id="8" name="Rechteck 7"/>
          <p:cNvSpPr/>
          <p:nvPr userDrawn="1"/>
        </p:nvSpPr>
        <p:spPr bwMode="blackWhite">
          <a:xfrm>
            <a:off x="644091" y="640080"/>
            <a:ext cx="6675120" cy="5577840"/>
          </a:xfrm>
          <a:prstGeom prst="rect">
            <a:avLst/>
          </a:prstGeom>
          <a:solidFill>
            <a:srgbClr val="000000"/>
          </a:solidFill>
          <a:ln w="1016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00" dirty="0"/>
          </a:p>
        </p:txBody>
      </p:sp>
      <p:sp>
        <p:nvSpPr>
          <p:cNvPr id="3" name="Bildplatzhalter 2"/>
          <p:cNvSpPr>
            <a:spLocks noGrp="1"/>
          </p:cNvSpPr>
          <p:nvPr>
            <p:ph type="pic" idx="1"/>
          </p:nvPr>
        </p:nvSpPr>
        <p:spPr>
          <a:xfrm>
            <a:off x="781251" y="777240"/>
            <a:ext cx="6400800" cy="5303520"/>
          </a:xfrm>
        </p:spPr>
        <p:txBody>
          <a:bodyPr tIns="457200" rtlCol="0">
            <a:normAutofit/>
          </a:bodyPr>
          <a:lstStyle>
            <a:lvl1pPr marL="0" indent="0" algn="ctr" rtl="0">
              <a:buNone/>
              <a:defRPr sz="2000"/>
            </a:lvl1pPr>
            <a:lvl2pPr marL="457200" indent="0" algn="l" rtl="0">
              <a:buNone/>
              <a:defRPr sz="2800"/>
            </a:lvl2pPr>
            <a:lvl3pPr marL="914400" indent="0" algn="l" rtl="0">
              <a:buNone/>
              <a:defRPr sz="2400"/>
            </a:lvl3pPr>
            <a:lvl4pPr marL="1371600" indent="0" algn="l" rtl="0">
              <a:buNone/>
              <a:defRPr sz="2000"/>
            </a:lvl4pPr>
            <a:lvl5pPr marL="1828800" indent="0" algn="l" rtl="0">
              <a:buNone/>
              <a:defRPr sz="2000"/>
            </a:lvl5pPr>
            <a:lvl6pPr marL="2286000" indent="0" algn="l" rtl="0">
              <a:buNone/>
              <a:defRPr sz="2000"/>
            </a:lvl6pPr>
            <a:lvl7pPr marL="2743200" indent="0" algn="l" rtl="0">
              <a:buNone/>
              <a:defRPr sz="2000"/>
            </a:lvl7pPr>
            <a:lvl8pPr marL="3200400" indent="0" algn="l" rtl="0">
              <a:buNone/>
              <a:defRPr sz="2000"/>
            </a:lvl8pPr>
            <a:lvl9pPr marL="3657600" indent="0" algn="l" rtl="0">
              <a:buNone/>
              <a:defRPr sz="2000"/>
            </a:lvl9pPr>
          </a:lstStyle>
          <a:p>
            <a:pPr rtl="0"/>
            <a:r>
              <a:rPr lang="de-DE"/>
              <a:t>Bild durch Klicken auf Symbol hinzufügen</a:t>
            </a:r>
            <a:endParaRPr lang="en-US"/>
          </a:p>
        </p:txBody>
      </p:sp>
      <p:sp>
        <p:nvSpPr>
          <p:cNvPr id="4" name="Textplatzhalter 3"/>
          <p:cNvSpPr>
            <a:spLocks noGrp="1"/>
          </p:cNvSpPr>
          <p:nvPr>
            <p:ph type="body" sz="half" idx="2" hasCustomPrompt="1"/>
          </p:nvPr>
        </p:nvSpPr>
        <p:spPr>
          <a:xfrm>
            <a:off x="7620001" y="3429000"/>
            <a:ext cx="3505199" cy="1828800"/>
          </a:xfrm>
        </p:spPr>
        <p:txBody>
          <a:bodyPr rtlCol="0"/>
          <a:lstStyle>
            <a:lvl1pPr marL="0" indent="0" algn="l" rtl="0">
              <a:spcBef>
                <a:spcPts val="0"/>
              </a:spcBef>
              <a:buNone/>
              <a:defRPr sz="16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de" dirty="0"/>
              <a:t>Textmasterformate bearbeiten</a:t>
            </a:r>
          </a:p>
        </p:txBody>
      </p:sp>
      <p:sp>
        <p:nvSpPr>
          <p:cNvPr id="5" name="Datumsplatzhalter 4"/>
          <p:cNvSpPr>
            <a:spLocks noGrp="1"/>
          </p:cNvSpPr>
          <p:nvPr>
            <p:ph type="dt" sz="half" idx="10"/>
          </p:nvPr>
        </p:nvSpPr>
        <p:spPr/>
        <p:txBody>
          <a:bodyPr rtlCol="0"/>
          <a:lstStyle>
            <a:lvl1pPr algn="r">
              <a:defRPr/>
            </a:lvl1pPr>
          </a:lstStyle>
          <a:p>
            <a:fld id="{A6D1EB8E-19B8-4935-8E61-89C5BA894BFB}" type="datetime1">
              <a:rPr lang="de-DE" smtClean="0"/>
              <a:pPr/>
              <a:t>12.02.2019</a:t>
            </a:fld>
            <a:endParaRPr lang="en-US" dirty="0"/>
          </a:p>
        </p:txBody>
      </p:sp>
      <p:sp>
        <p:nvSpPr>
          <p:cNvPr id="6" name="Fußzeilenplatzhalter 5"/>
          <p:cNvSpPr>
            <a:spLocks noGrp="1"/>
          </p:cNvSpPr>
          <p:nvPr>
            <p:ph type="ftr" sz="quarter" idx="11"/>
          </p:nvPr>
        </p:nvSpPr>
        <p:spPr/>
        <p:txBody>
          <a:bodyPr rtlCol="0"/>
          <a:lstStyle/>
          <a:p>
            <a:pPr rtl="0"/>
            <a:endParaRPr lang="en-US"/>
          </a:p>
        </p:txBody>
      </p:sp>
      <p:sp>
        <p:nvSpPr>
          <p:cNvPr id="7" name="Foliennummernplatzhalter 6"/>
          <p:cNvSpPr>
            <a:spLocks noGrp="1"/>
          </p:cNvSpPr>
          <p:nvPr>
            <p:ph type="sldNum" sz="quarter" idx="12"/>
          </p:nvPr>
        </p:nvSpPr>
        <p:spPr/>
        <p:txBody>
          <a:bodyPr rtlCol="0"/>
          <a:lstStyle/>
          <a:p>
            <a:pPr rtl="0"/>
            <a:fld id="{E31375A4-56A4-47D6-9801-1991572033F7}" type="slidenum">
              <a:rPr lang="en-US" smtClean="0"/>
              <a:t>‹Nr.›</a:t>
            </a:fld>
            <a:endParaRPr lang="en-US"/>
          </a:p>
        </p:txBody>
      </p:sp>
      <p:sp>
        <p:nvSpPr>
          <p:cNvPr id="9" name="Titel 1"/>
          <p:cNvSpPr>
            <a:spLocks noGrp="1"/>
          </p:cNvSpPr>
          <p:nvPr>
            <p:ph type="title"/>
          </p:nvPr>
        </p:nvSpPr>
        <p:spPr>
          <a:xfrm>
            <a:off x="7620001" y="1447800"/>
            <a:ext cx="3505200" cy="1905000"/>
          </a:xfrm>
        </p:spPr>
        <p:txBody>
          <a:bodyPr rtlCol="0" anchor="b">
            <a:noAutofit/>
          </a:bodyPr>
          <a:lstStyle>
            <a:lvl1pPr algn="l" rtl="0">
              <a:defRPr sz="2800"/>
            </a:lvl1pPr>
          </a:lstStyle>
          <a:p>
            <a:pPr rtl="0"/>
            <a:r>
              <a:rPr lang="de-DE"/>
              <a:t>Mastertitelformat bearbeiten</a:t>
            </a:r>
            <a:endParaRPr lang="en-US" dirty="0"/>
          </a:p>
        </p:txBody>
      </p:sp>
    </p:spTree>
    <p:extLst>
      <p:ext uri="{BB962C8B-B14F-4D97-AF65-F5344CB8AC3E}">
        <p14:creationId xmlns:p14="http://schemas.microsoft.com/office/powerpoint/2010/main" val="2175941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3000" b="-13000"/>
          </a:stretch>
        </a:blip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1524000" y="457200"/>
            <a:ext cx="9144000" cy="1143000"/>
          </a:xfrm>
          <a:prstGeom prst="rect">
            <a:avLst/>
          </a:prstGeom>
        </p:spPr>
        <p:txBody>
          <a:bodyPr vert="horz" lIns="91440" tIns="45720" rIns="91440" bIns="45720" rtlCol="0" anchor="b">
            <a:normAutofit/>
          </a:bodyPr>
          <a:lstStyle/>
          <a:p>
            <a:pPr rtl="0"/>
            <a:r>
              <a:rPr lang="de-DE" noProof="0" dirty="0"/>
              <a:t>Titelmasterformat durch Klicken bearbeiten</a:t>
            </a:r>
          </a:p>
        </p:txBody>
      </p:sp>
      <p:sp>
        <p:nvSpPr>
          <p:cNvPr id="3" name="Textplatzhalter 2"/>
          <p:cNvSpPr>
            <a:spLocks noGrp="1"/>
          </p:cNvSpPr>
          <p:nvPr>
            <p:ph type="body" idx="1"/>
          </p:nvPr>
        </p:nvSpPr>
        <p:spPr>
          <a:xfrm>
            <a:off x="1524000" y="1828800"/>
            <a:ext cx="9144000" cy="4267200"/>
          </a:xfrm>
          <a:prstGeom prst="rect">
            <a:avLst/>
          </a:prstGeom>
        </p:spPr>
        <p:txBody>
          <a:bodyPr vert="horz" lIns="91440" tIns="45720" rIns="91440" bIns="45720" rtlCol="0">
            <a:normAutofit/>
          </a:bodyPr>
          <a:lstStyle/>
          <a:p>
            <a:pPr lvl="0" rtl="0"/>
            <a:r>
              <a:rPr lang="de-DE" noProof="0" dirty="0"/>
              <a:t>Textmasterformat bearbeiten</a:t>
            </a:r>
          </a:p>
          <a:p>
            <a:pPr lvl="1" rtl="0"/>
            <a:r>
              <a:rPr lang="de-DE" noProof="0" dirty="0"/>
              <a:t>Zweite Ebene</a:t>
            </a:r>
          </a:p>
          <a:p>
            <a:pPr lvl="2" rtl="0"/>
            <a:r>
              <a:rPr lang="de-DE" noProof="0" dirty="0"/>
              <a:t>Dritte Ebene</a:t>
            </a:r>
          </a:p>
          <a:p>
            <a:pPr lvl="3" rtl="0"/>
            <a:r>
              <a:rPr lang="de-DE" noProof="0" dirty="0"/>
              <a:t>Vierte Ebene</a:t>
            </a:r>
          </a:p>
          <a:p>
            <a:pPr lvl="4" rtl="0"/>
            <a:r>
              <a:rPr lang="de-DE" noProof="0" dirty="0"/>
              <a:t>Fünfte Ebene</a:t>
            </a:r>
          </a:p>
        </p:txBody>
      </p:sp>
      <p:sp>
        <p:nvSpPr>
          <p:cNvPr id="4" name="Datumsplatzhalter 3"/>
          <p:cNvSpPr>
            <a:spLocks noGrp="1"/>
          </p:cNvSpPr>
          <p:nvPr>
            <p:ph type="dt" sz="half" idx="2"/>
          </p:nvPr>
        </p:nvSpPr>
        <p:spPr>
          <a:xfrm>
            <a:off x="8610600" y="6362700"/>
            <a:ext cx="990600" cy="257176"/>
          </a:xfrm>
          <a:prstGeom prst="rect">
            <a:avLst/>
          </a:prstGeom>
        </p:spPr>
        <p:txBody>
          <a:bodyPr vert="horz" lIns="91440" tIns="45720" rIns="91440" bIns="45720" rtlCol="0" anchor="ctr"/>
          <a:lstStyle>
            <a:lvl1pPr algn="r" rtl="0">
              <a:defRPr sz="800">
                <a:solidFill>
                  <a:schemeClr val="tx1">
                    <a:lumMod val="85000"/>
                  </a:schemeClr>
                </a:solidFill>
              </a:defRPr>
            </a:lvl1pPr>
          </a:lstStyle>
          <a:p>
            <a:fld id="{E5AB380B-2572-4069-A693-6E7DF86ABACF}" type="datetime1">
              <a:rPr lang="de-DE" smtClean="0"/>
              <a:pPr/>
              <a:t>12.02.2019</a:t>
            </a:fld>
            <a:endParaRPr lang="de-DE" dirty="0"/>
          </a:p>
        </p:txBody>
      </p:sp>
      <p:sp>
        <p:nvSpPr>
          <p:cNvPr id="5" name="Fußzeilenplatzhalter 4"/>
          <p:cNvSpPr>
            <a:spLocks noGrp="1"/>
          </p:cNvSpPr>
          <p:nvPr>
            <p:ph type="ftr" sz="quarter" idx="3"/>
          </p:nvPr>
        </p:nvSpPr>
        <p:spPr>
          <a:xfrm>
            <a:off x="1524000" y="6362700"/>
            <a:ext cx="6881553" cy="257176"/>
          </a:xfrm>
          <a:prstGeom prst="rect">
            <a:avLst/>
          </a:prstGeom>
        </p:spPr>
        <p:txBody>
          <a:bodyPr vert="horz" lIns="91440" tIns="45720" rIns="91440" bIns="45720" rtlCol="0" anchor="ctr"/>
          <a:lstStyle>
            <a:lvl1pPr algn="l" rtl="0">
              <a:defRPr sz="800">
                <a:solidFill>
                  <a:schemeClr val="tx1">
                    <a:lumMod val="85000"/>
                  </a:schemeClr>
                </a:solidFill>
              </a:defRPr>
            </a:lvl1pPr>
          </a:lstStyle>
          <a:p>
            <a:pPr rtl="0"/>
            <a:endParaRPr lang="de-DE" noProof="0" dirty="0"/>
          </a:p>
        </p:txBody>
      </p:sp>
      <p:sp>
        <p:nvSpPr>
          <p:cNvPr id="6" name="Foliennummernplatzhalter 5"/>
          <p:cNvSpPr>
            <a:spLocks noGrp="1"/>
          </p:cNvSpPr>
          <p:nvPr>
            <p:ph type="sldNum" sz="quarter" idx="4"/>
          </p:nvPr>
        </p:nvSpPr>
        <p:spPr>
          <a:xfrm>
            <a:off x="9829800" y="6362700"/>
            <a:ext cx="838200" cy="257176"/>
          </a:xfrm>
          <a:prstGeom prst="rect">
            <a:avLst/>
          </a:prstGeom>
        </p:spPr>
        <p:txBody>
          <a:bodyPr vert="horz" lIns="91440" tIns="45720" rIns="91440" bIns="45720" rtlCol="0" anchor="ctr"/>
          <a:lstStyle>
            <a:lvl1pPr algn="r" rtl="0">
              <a:defRPr sz="800">
                <a:solidFill>
                  <a:schemeClr val="tx1">
                    <a:lumMod val="85000"/>
                  </a:schemeClr>
                </a:solidFill>
              </a:defRPr>
            </a:lvl1pPr>
          </a:lstStyle>
          <a:p>
            <a:fld id="{E31375A4-56A4-47D6-9801-1991572033F7}" type="slidenum">
              <a:rPr lang="de-DE" smtClean="0"/>
              <a:pPr/>
              <a:t>‹Nr.›</a:t>
            </a:fld>
            <a:endParaRPr lang="de-DE" dirty="0"/>
          </a:p>
        </p:txBody>
      </p:sp>
    </p:spTree>
    <p:extLst>
      <p:ext uri="{BB962C8B-B14F-4D97-AF65-F5344CB8AC3E}">
        <p14:creationId xmlns:p14="http://schemas.microsoft.com/office/powerpoint/2010/main" val="26975504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800"/>
        </a:spcBef>
        <a:buClr>
          <a:schemeClr val="accent1"/>
        </a:buClr>
        <a:buFont typeface="Arial" pitchFamily="34" charset="0"/>
        <a:buChar char="•"/>
        <a:defRPr sz="2000" kern="1200">
          <a:solidFill>
            <a:schemeClr val="tx1">
              <a:lumMod val="85000"/>
            </a:schemeClr>
          </a:solidFill>
          <a:latin typeface="+mn-lt"/>
          <a:ea typeface="+mn-ea"/>
          <a:cs typeface="+mn-cs"/>
        </a:defRPr>
      </a:lvl1pPr>
      <a:lvl2pPr marL="594360" indent="-228600" algn="l" defTabSz="914400" rtl="0" eaLnBrk="1" latinLnBrk="0" hangingPunct="1">
        <a:lnSpc>
          <a:spcPct val="90000"/>
        </a:lnSpc>
        <a:spcBef>
          <a:spcPts val="1000"/>
        </a:spcBef>
        <a:buClr>
          <a:schemeClr val="accent1"/>
        </a:buClr>
        <a:buFont typeface="Arial" pitchFamily="34" charset="0"/>
        <a:buChar char="•"/>
        <a:defRPr sz="1800" kern="1200">
          <a:solidFill>
            <a:schemeClr val="tx1">
              <a:lumMod val="85000"/>
            </a:schemeClr>
          </a:solidFill>
          <a:latin typeface="+mn-lt"/>
          <a:ea typeface="+mn-ea"/>
          <a:cs typeface="+mn-cs"/>
        </a:defRPr>
      </a:lvl2pPr>
      <a:lvl3pPr marL="914400" indent="-228600" algn="l" defTabSz="914400" rtl="0" eaLnBrk="1" latinLnBrk="0" hangingPunct="1">
        <a:lnSpc>
          <a:spcPct val="90000"/>
        </a:lnSpc>
        <a:spcBef>
          <a:spcPts val="800"/>
        </a:spcBef>
        <a:buClr>
          <a:schemeClr val="accent1"/>
        </a:buClr>
        <a:buFont typeface="Arial" pitchFamily="34" charset="0"/>
        <a:buChar char="•"/>
        <a:defRPr sz="1600" kern="1200">
          <a:solidFill>
            <a:schemeClr val="tx1">
              <a:lumMod val="85000"/>
            </a:schemeClr>
          </a:solidFill>
          <a:latin typeface="+mn-lt"/>
          <a:ea typeface="+mn-ea"/>
          <a:cs typeface="+mn-cs"/>
        </a:defRPr>
      </a:lvl3pPr>
      <a:lvl4pPr marL="1234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lumMod val="85000"/>
            </a:schemeClr>
          </a:solidFill>
          <a:latin typeface="+mn-lt"/>
          <a:ea typeface="+mn-ea"/>
          <a:cs typeface="+mn-cs"/>
        </a:defRPr>
      </a:lvl4pPr>
      <a:lvl5pPr marL="150876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lumMod val="85000"/>
            </a:schemeClr>
          </a:solidFill>
          <a:latin typeface="+mn-lt"/>
          <a:ea typeface="+mn-ea"/>
          <a:cs typeface="+mn-cs"/>
        </a:defRPr>
      </a:lvl5pPr>
      <a:lvl6pPr marL="178308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6pPr>
      <a:lvl7pPr marL="205740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7pPr>
      <a:lvl8pPr marL="233172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8pPr>
      <a:lvl9pPr marL="26060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hyperlink" Target="http://www.tineye.com/" TargetMode="Externa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12.jpeg"/><Relationship Id="rId4" Type="http://schemas.openxmlformats.org/officeDocument/2006/relationships/image" Target="../media/image4.jpeg"/></Relationships>
</file>

<file path=ppt/slides/_rels/slide2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supernews-sh.de/" TargetMode="External"/><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tineye.com/"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1.jp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hyperlink" Target="http://www.supernews-sh.de/" TargetMode="External"/><Relationship Id="rId5" Type="http://schemas.openxmlformats.org/officeDocument/2006/relationships/image" Target="../media/image7.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74368" y="380038"/>
            <a:ext cx="5317670" cy="4359109"/>
          </a:xfrm>
          <a:prstGeom prst="rect">
            <a:avLst/>
          </a:prstGeom>
        </p:spPr>
      </p:pic>
      <p:sp>
        <p:nvSpPr>
          <p:cNvPr id="13" name="Titel 12"/>
          <p:cNvSpPr>
            <a:spLocks noGrp="1"/>
          </p:cNvSpPr>
          <p:nvPr>
            <p:ph type="title"/>
          </p:nvPr>
        </p:nvSpPr>
        <p:spPr>
          <a:xfrm>
            <a:off x="1491343" y="1523999"/>
            <a:ext cx="9144000" cy="4517572"/>
          </a:xfrm>
        </p:spPr>
        <p:txBody>
          <a:bodyPr rtlCol="0">
            <a:normAutofit/>
          </a:bodyPr>
          <a:lstStyle/>
          <a:p>
            <a:pPr rtl="0"/>
            <a:r>
              <a:rPr lang="de-DE" sz="6000" dirty="0" smtClean="0">
                <a:solidFill>
                  <a:schemeClr val="bg1"/>
                </a:solidFill>
              </a:rPr>
              <a:t>FakeNews </a:t>
            </a:r>
            <a:br>
              <a:rPr lang="de-DE" sz="6000" dirty="0" smtClean="0">
                <a:solidFill>
                  <a:schemeClr val="bg1"/>
                </a:solidFill>
              </a:rPr>
            </a:br>
            <a:r>
              <a:rPr lang="de-DE" sz="6000" dirty="0" smtClean="0">
                <a:solidFill>
                  <a:schemeClr val="bg1"/>
                </a:solidFill>
              </a:rPr>
              <a:t>erkennen</a:t>
            </a:r>
            <a:br>
              <a:rPr lang="de-DE" sz="6000" dirty="0" smtClean="0">
                <a:solidFill>
                  <a:schemeClr val="bg1"/>
                </a:solidFill>
              </a:rPr>
            </a:br>
            <a:r>
              <a:rPr lang="de-DE" sz="6000" dirty="0" smtClean="0">
                <a:solidFill>
                  <a:schemeClr val="bg1"/>
                </a:solidFill>
              </a:rPr>
              <a:t/>
            </a:r>
            <a:br>
              <a:rPr lang="de-DE" sz="6000" dirty="0" smtClean="0">
                <a:solidFill>
                  <a:schemeClr val="bg1"/>
                </a:solidFill>
              </a:rPr>
            </a:br>
            <a:r>
              <a:rPr lang="de-DE" sz="4000" dirty="0" smtClean="0">
                <a:solidFill>
                  <a:schemeClr val="bg1"/>
                </a:solidFill>
              </a:rPr>
              <a:t>Von Fakes, </a:t>
            </a:r>
            <a:r>
              <a:rPr lang="de-DE" sz="4000" dirty="0" err="1" smtClean="0">
                <a:solidFill>
                  <a:schemeClr val="bg1"/>
                </a:solidFill>
              </a:rPr>
              <a:t>Hoaxen</a:t>
            </a:r>
            <a:r>
              <a:rPr lang="de-DE" sz="4000" dirty="0" smtClean="0">
                <a:solidFill>
                  <a:schemeClr val="bg1"/>
                </a:solidFill>
              </a:rPr>
              <a:t> und anderen Unklarheiten</a:t>
            </a:r>
            <a:br>
              <a:rPr lang="de-DE" sz="4000" dirty="0" smtClean="0">
                <a:solidFill>
                  <a:schemeClr val="bg1"/>
                </a:solidFill>
              </a:rPr>
            </a:br>
            <a:endParaRPr sz="6000" dirty="0">
              <a:solidFill>
                <a:schemeClr val="bg1"/>
              </a:solidFill>
            </a:endParaRPr>
          </a:p>
        </p:txBody>
      </p:sp>
    </p:spTree>
    <p:extLst>
      <p:ext uri="{BB962C8B-B14F-4D97-AF65-F5344CB8AC3E}">
        <p14:creationId xmlns:p14="http://schemas.microsoft.com/office/powerpoint/2010/main" val="19098240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1523999" y="457200"/>
            <a:ext cx="9797936" cy="1143000"/>
          </a:xfrm>
        </p:spPr>
        <p:txBody>
          <a:bodyPr rtlCol="0"/>
          <a:lstStyle/>
          <a:p>
            <a:pPr rtl="0"/>
            <a:r>
              <a:rPr lang="de-DE" dirty="0" smtClean="0">
                <a:solidFill>
                  <a:schemeClr val="bg1"/>
                </a:solidFill>
              </a:rPr>
              <a:t>FakeNews-Portal bedroht Zeitungsverlag</a:t>
            </a:r>
            <a:endParaRPr dirty="0">
              <a:solidFill>
                <a:schemeClr val="bg1"/>
              </a:solidFill>
            </a:endParaRPr>
          </a:p>
        </p:txBody>
      </p:sp>
      <p:pic>
        <p:nvPicPr>
          <p:cNvPr id="2" name="Grafik 1"/>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193949" y="5250341"/>
            <a:ext cx="958185" cy="1125717"/>
          </a:xfrm>
          <a:prstGeom prst="rect">
            <a:avLst/>
          </a:prstGeom>
        </p:spPr>
      </p:pic>
      <p:pic>
        <p:nvPicPr>
          <p:cNvPr id="3" name="Grafik 2"/>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9468690" y="5242426"/>
            <a:ext cx="958185" cy="1125717"/>
          </a:xfrm>
          <a:prstGeom prst="rect">
            <a:avLst/>
          </a:prstGeom>
        </p:spPr>
      </p:pic>
      <p:pic>
        <p:nvPicPr>
          <p:cNvPr id="4" name="Grafik 3"/>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7920146" y="5129464"/>
            <a:ext cx="1054335" cy="1238678"/>
          </a:xfrm>
          <a:prstGeom prst="rect">
            <a:avLst/>
          </a:prstGeom>
        </p:spPr>
      </p:pic>
      <p:pic>
        <p:nvPicPr>
          <p:cNvPr id="8" name="Inhaltsplatzhalter 7"/>
          <p:cNvPicPr>
            <a:picLocks noGrp="1" noChangeAspect="1"/>
          </p:cNvPicPr>
          <p:nvPr>
            <p:ph idx="1"/>
          </p:nvPr>
        </p:nvPicPr>
        <p:blipFill>
          <a:blip r:embed="rId5" cstate="hqprint">
            <a:extLst>
              <a:ext uri="{28A0092B-C50C-407E-A947-70E740481C1C}">
                <a14:useLocalDpi xmlns:a14="http://schemas.microsoft.com/office/drawing/2010/main" val="0"/>
              </a:ext>
            </a:extLst>
          </a:blip>
          <a:stretch>
            <a:fillRect/>
          </a:stretch>
        </p:blipFill>
        <p:spPr>
          <a:xfrm>
            <a:off x="8694667" y="5462783"/>
            <a:ext cx="774023" cy="913275"/>
          </a:xfrm>
          <a:prstGeom prst="rect">
            <a:avLst/>
          </a:prstGeom>
        </p:spPr>
      </p:pic>
      <p:sp>
        <p:nvSpPr>
          <p:cNvPr id="9" name="Inhaltsplatzhalter 13"/>
          <p:cNvSpPr txBox="1">
            <a:spLocks/>
          </p:cNvSpPr>
          <p:nvPr/>
        </p:nvSpPr>
        <p:spPr>
          <a:xfrm>
            <a:off x="1523999" y="1850571"/>
            <a:ext cx="8659091" cy="42672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800"/>
              </a:spcBef>
              <a:buClr>
                <a:schemeClr val="accent1"/>
              </a:buClr>
              <a:buFont typeface="Arial" pitchFamily="34" charset="0"/>
              <a:buChar char="•"/>
              <a:defRPr sz="2000" kern="1200">
                <a:solidFill>
                  <a:schemeClr val="tx1">
                    <a:lumMod val="85000"/>
                  </a:schemeClr>
                </a:solidFill>
                <a:latin typeface="+mn-lt"/>
                <a:ea typeface="+mn-ea"/>
                <a:cs typeface="+mn-cs"/>
              </a:defRPr>
            </a:lvl1pPr>
            <a:lvl2pPr marL="594360" indent="-228600" algn="l" defTabSz="914400" rtl="0" eaLnBrk="1" latinLnBrk="0" hangingPunct="1">
              <a:lnSpc>
                <a:spcPct val="90000"/>
              </a:lnSpc>
              <a:spcBef>
                <a:spcPts val="1000"/>
              </a:spcBef>
              <a:buClr>
                <a:schemeClr val="accent1"/>
              </a:buClr>
              <a:buFont typeface="Arial" pitchFamily="34" charset="0"/>
              <a:buChar char="•"/>
              <a:defRPr sz="1800" kern="1200">
                <a:solidFill>
                  <a:schemeClr val="tx1">
                    <a:lumMod val="85000"/>
                  </a:schemeClr>
                </a:solidFill>
                <a:latin typeface="+mn-lt"/>
                <a:ea typeface="+mn-ea"/>
                <a:cs typeface="+mn-cs"/>
              </a:defRPr>
            </a:lvl2pPr>
            <a:lvl3pPr marL="914400" indent="-228600" algn="l" defTabSz="914400" rtl="0" eaLnBrk="1" latinLnBrk="0" hangingPunct="1">
              <a:lnSpc>
                <a:spcPct val="90000"/>
              </a:lnSpc>
              <a:spcBef>
                <a:spcPts val="800"/>
              </a:spcBef>
              <a:buClr>
                <a:schemeClr val="accent1"/>
              </a:buClr>
              <a:buFont typeface="Arial" pitchFamily="34" charset="0"/>
              <a:buChar char="•"/>
              <a:defRPr sz="1600" kern="1200">
                <a:solidFill>
                  <a:schemeClr val="tx1">
                    <a:lumMod val="85000"/>
                  </a:schemeClr>
                </a:solidFill>
                <a:latin typeface="+mn-lt"/>
                <a:ea typeface="+mn-ea"/>
                <a:cs typeface="+mn-cs"/>
              </a:defRPr>
            </a:lvl3pPr>
            <a:lvl4pPr marL="1234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lumMod val="85000"/>
                  </a:schemeClr>
                </a:solidFill>
                <a:latin typeface="+mn-lt"/>
                <a:ea typeface="+mn-ea"/>
                <a:cs typeface="+mn-cs"/>
              </a:defRPr>
            </a:lvl4pPr>
            <a:lvl5pPr marL="150876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lumMod val="85000"/>
                  </a:schemeClr>
                </a:solidFill>
                <a:latin typeface="+mn-lt"/>
                <a:ea typeface="+mn-ea"/>
                <a:cs typeface="+mn-cs"/>
              </a:defRPr>
            </a:lvl5pPr>
            <a:lvl6pPr marL="178308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6pPr>
            <a:lvl7pPr marL="205740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7pPr>
            <a:lvl8pPr marL="233172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8pPr>
            <a:lvl9pPr marL="26060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9pPr>
          </a:lstStyle>
          <a:p>
            <a:pPr marL="0" indent="0">
              <a:buFont typeface="Arial" pitchFamily="34" charset="0"/>
              <a:buNone/>
            </a:pPr>
            <a:r>
              <a:rPr lang="de-DE" sz="2800" dirty="0" smtClean="0">
                <a:solidFill>
                  <a:schemeClr val="accent3">
                    <a:lumMod val="75000"/>
                  </a:schemeClr>
                </a:solidFill>
              </a:rPr>
              <a:t>Wir bilden euch zu FakeHuntern aus!</a:t>
            </a:r>
          </a:p>
          <a:p>
            <a:pPr marL="0" indent="0">
              <a:buFont typeface="Arial" pitchFamily="34" charset="0"/>
              <a:buNone/>
            </a:pPr>
            <a:r>
              <a:rPr lang="de-DE" sz="2800" dirty="0" smtClean="0">
                <a:solidFill>
                  <a:schemeClr val="accent3">
                    <a:lumMod val="75000"/>
                  </a:schemeClr>
                </a:solidFill>
              </a:rPr>
              <a:t>Wir…</a:t>
            </a:r>
          </a:p>
          <a:p>
            <a:pPr marL="0" indent="0">
              <a:buFont typeface="Arial" pitchFamily="34" charset="0"/>
              <a:buNone/>
            </a:pPr>
            <a:r>
              <a:rPr lang="de-DE" sz="2800" dirty="0" smtClean="0">
                <a:solidFill>
                  <a:schemeClr val="accent3">
                    <a:lumMod val="75000"/>
                  </a:schemeClr>
                </a:solidFill>
              </a:rPr>
              <a:t>…erklären euch, was </a:t>
            </a:r>
            <a:r>
              <a:rPr lang="de-DE" sz="2800" dirty="0">
                <a:solidFill>
                  <a:schemeClr val="accent3">
                    <a:lumMod val="75000"/>
                  </a:schemeClr>
                </a:solidFill>
              </a:rPr>
              <a:t>F</a:t>
            </a:r>
            <a:r>
              <a:rPr lang="de-DE" sz="2800" dirty="0" smtClean="0">
                <a:solidFill>
                  <a:schemeClr val="accent3">
                    <a:lumMod val="75000"/>
                  </a:schemeClr>
                </a:solidFill>
              </a:rPr>
              <a:t>akeNews wirklich sind,</a:t>
            </a:r>
          </a:p>
          <a:p>
            <a:pPr marL="0" indent="0">
              <a:buFont typeface="Arial" pitchFamily="34" charset="0"/>
              <a:buNone/>
            </a:pPr>
            <a:r>
              <a:rPr lang="de-DE" sz="2800" dirty="0" smtClean="0">
                <a:solidFill>
                  <a:schemeClr val="accent3">
                    <a:lumMod val="75000"/>
                  </a:schemeClr>
                </a:solidFill>
              </a:rPr>
              <a:t>…zeigen euch wie ihr sie erkennen könnt</a:t>
            </a:r>
          </a:p>
          <a:p>
            <a:pPr marL="0" indent="0">
              <a:buFont typeface="Arial" pitchFamily="34" charset="0"/>
              <a:buNone/>
            </a:pPr>
            <a:r>
              <a:rPr lang="de-DE" sz="2800" dirty="0" smtClean="0">
                <a:solidFill>
                  <a:schemeClr val="accent3">
                    <a:lumMod val="75000"/>
                  </a:schemeClr>
                </a:solidFill>
              </a:rPr>
              <a:t>…und bringen euch unsere Fake-Prüfwerkzeuge bei.</a:t>
            </a:r>
          </a:p>
          <a:p>
            <a:pPr marL="0" indent="0">
              <a:buFont typeface="Arial" pitchFamily="34" charset="0"/>
              <a:buNone/>
            </a:pPr>
            <a:endParaRPr lang="de-DE" sz="2800" dirty="0" smtClean="0">
              <a:solidFill>
                <a:schemeClr val="accent3">
                  <a:lumMod val="75000"/>
                </a:schemeClr>
              </a:solidFill>
            </a:endParaRPr>
          </a:p>
          <a:p>
            <a:pPr marL="0" indent="0">
              <a:buFont typeface="Arial" pitchFamily="34" charset="0"/>
              <a:buNone/>
            </a:pPr>
            <a:endParaRPr lang="de-DE" sz="2800" dirty="0" smtClean="0">
              <a:solidFill>
                <a:schemeClr val="accent3">
                  <a:lumMod val="75000"/>
                </a:schemeClr>
              </a:solidFill>
            </a:endParaRPr>
          </a:p>
        </p:txBody>
      </p:sp>
    </p:spTree>
    <p:extLst>
      <p:ext uri="{BB962C8B-B14F-4D97-AF65-F5344CB8AC3E}">
        <p14:creationId xmlns:p14="http://schemas.microsoft.com/office/powerpoint/2010/main" val="1624744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de-DE" dirty="0" smtClean="0">
                <a:solidFill>
                  <a:schemeClr val="bg1"/>
                </a:solidFill>
              </a:rPr>
              <a:t>Fakt oder Fake? Erfahrungen</a:t>
            </a:r>
            <a:endParaRPr dirty="0">
              <a:solidFill>
                <a:schemeClr val="bg1"/>
              </a:solidFill>
            </a:endParaRPr>
          </a:p>
        </p:txBody>
      </p:sp>
      <p:sp>
        <p:nvSpPr>
          <p:cNvPr id="14" name="Inhaltsplatzhalter 13"/>
          <p:cNvSpPr>
            <a:spLocks noGrp="1"/>
          </p:cNvSpPr>
          <p:nvPr>
            <p:ph idx="1"/>
          </p:nvPr>
        </p:nvSpPr>
        <p:spPr>
          <a:xfrm>
            <a:off x="1524000" y="1850571"/>
            <a:ext cx="6923314" cy="4267200"/>
          </a:xfrm>
        </p:spPr>
        <p:txBody>
          <a:bodyPr rtlCol="0">
            <a:normAutofit/>
          </a:bodyPr>
          <a:lstStyle/>
          <a:p>
            <a:pPr marL="0" indent="0">
              <a:buNone/>
            </a:pPr>
            <a:r>
              <a:rPr lang="de-DE" sz="2800" dirty="0" smtClean="0">
                <a:solidFill>
                  <a:schemeClr val="bg1"/>
                </a:solidFill>
              </a:rPr>
              <a:t>Welche Erlebnisse habt ihr schon mit Nachrichten und Informationen gemacht, bei denen ihr nicht sicher ward, ob es sich um eine Lüge oder die Wahrheit handelt?</a:t>
            </a:r>
          </a:p>
          <a:p>
            <a:pPr marL="0" indent="0">
              <a:buNone/>
            </a:pPr>
            <a:endParaRPr lang="de-DE" sz="2800" dirty="0" smtClean="0">
              <a:solidFill>
                <a:schemeClr val="bg1"/>
              </a:solidFill>
            </a:endParaRPr>
          </a:p>
          <a:p>
            <a:pPr marL="0" indent="0">
              <a:buNone/>
            </a:pPr>
            <a:r>
              <a:rPr lang="de-DE" sz="2800" dirty="0" smtClean="0">
                <a:solidFill>
                  <a:schemeClr val="bg1"/>
                </a:solidFill>
              </a:rPr>
              <a:t>Besprecht euch in euren Teams und nutzt dazu Arbeitsblatt Nr. 1.</a:t>
            </a:r>
            <a:endParaRPr lang="de-DE" sz="2800" dirty="0">
              <a:solidFill>
                <a:schemeClr val="bg1"/>
              </a:solidFill>
            </a:endParaRPr>
          </a:p>
        </p:txBody>
      </p:sp>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40406" y="3889683"/>
            <a:ext cx="813816" cy="1408176"/>
          </a:xfrm>
          <a:prstGeom prst="rect">
            <a:avLst/>
          </a:prstGeom>
        </p:spPr>
      </p:pic>
      <p:pic>
        <p:nvPicPr>
          <p:cNvPr id="3" name="Grafi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20784" y="457200"/>
            <a:ext cx="1780032" cy="2097024"/>
          </a:xfrm>
          <a:prstGeom prst="rect">
            <a:avLst/>
          </a:prstGeom>
        </p:spPr>
      </p:pic>
    </p:spTree>
    <p:extLst>
      <p:ext uri="{BB962C8B-B14F-4D97-AF65-F5344CB8AC3E}">
        <p14:creationId xmlns:p14="http://schemas.microsoft.com/office/powerpoint/2010/main" val="1444852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de-DE" dirty="0">
                <a:solidFill>
                  <a:schemeClr val="bg1"/>
                </a:solidFill>
              </a:rPr>
              <a:t>Was sind </a:t>
            </a:r>
            <a:r>
              <a:rPr lang="de-DE" dirty="0" err="1">
                <a:solidFill>
                  <a:schemeClr val="bg1"/>
                </a:solidFill>
              </a:rPr>
              <a:t>FakeNews</a:t>
            </a:r>
            <a:r>
              <a:rPr lang="de-DE" dirty="0">
                <a:solidFill>
                  <a:schemeClr val="bg1"/>
                </a:solidFill>
              </a:rPr>
              <a:t>?</a:t>
            </a:r>
            <a:endParaRPr dirty="0">
              <a:solidFill>
                <a:schemeClr val="bg1"/>
              </a:solidFill>
            </a:endParaRPr>
          </a:p>
        </p:txBody>
      </p:sp>
      <p:sp>
        <p:nvSpPr>
          <p:cNvPr id="14" name="Inhaltsplatzhalter 13"/>
          <p:cNvSpPr>
            <a:spLocks noGrp="1"/>
          </p:cNvSpPr>
          <p:nvPr>
            <p:ph idx="1"/>
          </p:nvPr>
        </p:nvSpPr>
        <p:spPr/>
        <p:txBody>
          <a:bodyPr rtlCol="0">
            <a:normAutofit/>
          </a:bodyPr>
          <a:lstStyle/>
          <a:p>
            <a:pPr marL="457200" indent="-457200">
              <a:buAutoNum type="arabicPeriod"/>
            </a:pPr>
            <a:r>
              <a:rPr lang="de-DE" sz="2800" dirty="0">
                <a:solidFill>
                  <a:schemeClr val="bg1"/>
                </a:solidFill>
              </a:rPr>
              <a:t>manipulativ verbreitete, vorgetäuschte Nachrichten oder Falschmeldungen im Internet</a:t>
            </a:r>
          </a:p>
          <a:p>
            <a:pPr marL="457200" indent="-457200">
              <a:buAutoNum type="arabicPeriod"/>
            </a:pPr>
            <a:r>
              <a:rPr lang="de-DE" sz="2800" dirty="0">
                <a:solidFill>
                  <a:schemeClr val="bg1"/>
                </a:solidFill>
              </a:rPr>
              <a:t>i</a:t>
            </a:r>
            <a:r>
              <a:rPr lang="de-DE" sz="2800" dirty="0" smtClean="0">
                <a:solidFill>
                  <a:schemeClr val="bg1"/>
                </a:solidFill>
              </a:rPr>
              <a:t>nsbesondere </a:t>
            </a:r>
            <a:r>
              <a:rPr lang="de-DE" sz="2800" dirty="0">
                <a:solidFill>
                  <a:schemeClr val="bg1"/>
                </a:solidFill>
              </a:rPr>
              <a:t>in sozialen Netzwerken zum Teil viral verbreitet</a:t>
            </a:r>
          </a:p>
          <a:p>
            <a:pPr marL="457200" indent="-457200">
              <a:buAutoNum type="arabicPeriod"/>
            </a:pPr>
            <a:r>
              <a:rPr lang="de-DE" sz="2800" dirty="0">
                <a:solidFill>
                  <a:schemeClr val="bg1"/>
                </a:solidFill>
              </a:rPr>
              <a:t>teilweise auch von Journalisten aufgegriffen</a:t>
            </a:r>
            <a:br>
              <a:rPr lang="de-DE" sz="2800" dirty="0">
                <a:solidFill>
                  <a:schemeClr val="bg1"/>
                </a:solidFill>
              </a:rPr>
            </a:br>
            <a:endParaRPr sz="2800" dirty="0">
              <a:solidFill>
                <a:schemeClr val="bg1"/>
              </a:solidFill>
            </a:endParaRPr>
          </a:p>
        </p:txBody>
      </p:sp>
    </p:spTree>
    <p:extLst>
      <p:ext uri="{BB962C8B-B14F-4D97-AF65-F5344CB8AC3E}">
        <p14:creationId xmlns:p14="http://schemas.microsoft.com/office/powerpoint/2010/main" val="3856162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de-DE" dirty="0">
                <a:solidFill>
                  <a:schemeClr val="bg1"/>
                </a:solidFill>
              </a:rPr>
              <a:t>Was sind </a:t>
            </a:r>
            <a:r>
              <a:rPr lang="de-DE" dirty="0" err="1">
                <a:solidFill>
                  <a:schemeClr val="bg1"/>
                </a:solidFill>
              </a:rPr>
              <a:t>FakeNews</a:t>
            </a:r>
            <a:r>
              <a:rPr lang="de-DE" dirty="0">
                <a:solidFill>
                  <a:schemeClr val="bg1"/>
                </a:solidFill>
              </a:rPr>
              <a:t>?</a:t>
            </a:r>
            <a:endParaRPr dirty="0">
              <a:solidFill>
                <a:schemeClr val="bg1"/>
              </a:solidFill>
            </a:endParaRPr>
          </a:p>
        </p:txBody>
      </p:sp>
      <p:sp>
        <p:nvSpPr>
          <p:cNvPr id="14" name="Inhaltsplatzhalter 13"/>
          <p:cNvSpPr>
            <a:spLocks noGrp="1"/>
          </p:cNvSpPr>
          <p:nvPr>
            <p:ph idx="1"/>
          </p:nvPr>
        </p:nvSpPr>
        <p:spPr/>
        <p:txBody>
          <a:bodyPr rtlCol="0">
            <a:normAutofit/>
          </a:bodyPr>
          <a:lstStyle/>
          <a:p>
            <a:pPr marL="0" indent="0">
              <a:buNone/>
            </a:pPr>
            <a:r>
              <a:rPr lang="de-DE" sz="2800" dirty="0"/>
              <a:t/>
            </a:r>
            <a:br>
              <a:rPr lang="de-DE" sz="2800" dirty="0"/>
            </a:br>
            <a:r>
              <a:rPr lang="de-DE" sz="2800" dirty="0" smtClean="0">
                <a:solidFill>
                  <a:schemeClr val="bg1"/>
                </a:solidFill>
              </a:rPr>
              <a:t>„Fake </a:t>
            </a:r>
            <a:r>
              <a:rPr lang="de-DE" sz="2800" dirty="0">
                <a:solidFill>
                  <a:schemeClr val="bg1"/>
                </a:solidFill>
              </a:rPr>
              <a:t>News </a:t>
            </a:r>
            <a:r>
              <a:rPr lang="de-DE" sz="2800" dirty="0" smtClean="0">
                <a:solidFill>
                  <a:schemeClr val="bg1"/>
                </a:solidFill>
              </a:rPr>
              <a:t>im Netz erkennen“</a:t>
            </a:r>
            <a:endParaRPr lang="de-DE" sz="2800" dirty="0">
              <a:solidFill>
                <a:schemeClr val="bg1"/>
              </a:solidFill>
            </a:endParaRPr>
          </a:p>
          <a:p>
            <a:pPr marL="0" indent="0">
              <a:buNone/>
            </a:pPr>
            <a:r>
              <a:rPr lang="de-DE" sz="2800" dirty="0" smtClean="0">
                <a:solidFill>
                  <a:schemeClr val="bg1"/>
                </a:solidFill>
              </a:rPr>
              <a:t>Schaut euch den Film an und notiert euch einzelne Merkmale, an denen man FakeNews erkennen kann!</a:t>
            </a:r>
          </a:p>
          <a:p>
            <a:pPr marL="0" indent="0">
              <a:buNone/>
            </a:pPr>
            <a:endParaRPr lang="de-DE" sz="2800" dirty="0" smtClean="0">
              <a:solidFill>
                <a:schemeClr val="bg1"/>
              </a:solidFill>
            </a:endParaRPr>
          </a:p>
          <a:p>
            <a:pPr marL="0" indent="0">
              <a:buNone/>
            </a:pPr>
            <a:r>
              <a:rPr lang="de-DE" sz="2800" dirty="0" smtClean="0">
                <a:solidFill>
                  <a:schemeClr val="bg1"/>
                </a:solidFill>
              </a:rPr>
              <a:t>Nutzt </a:t>
            </a:r>
            <a:r>
              <a:rPr lang="de-DE" sz="2800" dirty="0">
                <a:solidFill>
                  <a:schemeClr val="bg1"/>
                </a:solidFill>
              </a:rPr>
              <a:t>dazu Arbeitsblatt Nr. </a:t>
            </a:r>
            <a:r>
              <a:rPr lang="de-DE" sz="2800" dirty="0" smtClean="0">
                <a:solidFill>
                  <a:schemeClr val="bg1"/>
                </a:solidFill>
              </a:rPr>
              <a:t>2.</a:t>
            </a:r>
            <a:endParaRPr lang="de-DE" sz="2800" dirty="0">
              <a:solidFill>
                <a:schemeClr val="bg1"/>
              </a:solidFill>
            </a:endParaRPr>
          </a:p>
          <a:p>
            <a:pPr marL="0" indent="0">
              <a:buNone/>
            </a:pPr>
            <a:endParaRPr lang="de-DE" sz="2800" dirty="0">
              <a:solidFill>
                <a:schemeClr val="bg1"/>
              </a:solidFill>
            </a:endParaRPr>
          </a:p>
          <a:p>
            <a:pPr marL="0" indent="0">
              <a:buNone/>
            </a:pPr>
            <a:endParaRPr sz="2800" dirty="0"/>
          </a:p>
        </p:txBody>
      </p:sp>
      <p:pic>
        <p:nvPicPr>
          <p:cNvPr id="4" name="Grafi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85777" y="4335997"/>
            <a:ext cx="813816" cy="1408176"/>
          </a:xfrm>
          <a:prstGeom prst="rect">
            <a:avLst/>
          </a:prstGeom>
        </p:spPr>
      </p:pic>
      <p:pic>
        <p:nvPicPr>
          <p:cNvPr id="5" name="Grafi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20784" y="457200"/>
            <a:ext cx="1780032" cy="2097024"/>
          </a:xfrm>
          <a:prstGeom prst="rect">
            <a:avLst/>
          </a:prstGeom>
        </p:spPr>
      </p:pic>
    </p:spTree>
    <p:extLst>
      <p:ext uri="{BB962C8B-B14F-4D97-AF65-F5344CB8AC3E}">
        <p14:creationId xmlns:p14="http://schemas.microsoft.com/office/powerpoint/2010/main" val="1761403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de-DE" dirty="0">
                <a:solidFill>
                  <a:schemeClr val="bg1"/>
                </a:solidFill>
              </a:rPr>
              <a:t>Sind </a:t>
            </a:r>
            <a:r>
              <a:rPr lang="de-DE" dirty="0" err="1">
                <a:solidFill>
                  <a:schemeClr val="bg1"/>
                </a:solidFill>
              </a:rPr>
              <a:t>FakeNews</a:t>
            </a:r>
            <a:r>
              <a:rPr lang="de-DE" dirty="0">
                <a:solidFill>
                  <a:schemeClr val="bg1"/>
                </a:solidFill>
              </a:rPr>
              <a:t> strafbar?</a:t>
            </a:r>
            <a:endParaRPr dirty="0">
              <a:solidFill>
                <a:schemeClr val="bg1"/>
              </a:solidFill>
            </a:endParaRPr>
          </a:p>
        </p:txBody>
      </p:sp>
      <p:sp>
        <p:nvSpPr>
          <p:cNvPr id="4" name="Inhaltsplatzhalter 3">
            <a:extLst>
              <a:ext uri="{FF2B5EF4-FFF2-40B4-BE49-F238E27FC236}">
                <a16:creationId xmlns:a16="http://schemas.microsoft.com/office/drawing/2014/main" id="{374B0948-5B94-4C81-9762-83DBA50EC10F}"/>
              </a:ext>
            </a:extLst>
          </p:cNvPr>
          <p:cNvSpPr>
            <a:spLocks noGrp="1"/>
          </p:cNvSpPr>
          <p:nvPr>
            <p:ph idx="1"/>
          </p:nvPr>
        </p:nvSpPr>
        <p:spPr/>
        <p:txBody>
          <a:bodyPr/>
          <a:lstStyle/>
          <a:p>
            <a:pPr marL="0" indent="0">
              <a:buNone/>
            </a:pPr>
            <a:r>
              <a:rPr lang="de-DE" dirty="0">
                <a:solidFill>
                  <a:schemeClr val="bg1"/>
                </a:solidFill>
              </a:rPr>
              <a:t>„</a:t>
            </a:r>
            <a:r>
              <a:rPr lang="de-DE" sz="3200" dirty="0">
                <a:solidFill>
                  <a:schemeClr val="bg1"/>
                </a:solidFill>
              </a:rPr>
              <a:t>Jeder hat das Recht, seine Meinung in Wort, Schrift und Bild frei zu äußern und zu verbreiten und sich aus allgemein zugänglichen Quellen ungehindert zu unterrichten. Die Pressefreiheit und die Freiheit der Berichterstattung durch Rundfunk und Film werden gewährleistet. Eine Zensur findet nicht statt.“</a:t>
            </a:r>
          </a:p>
          <a:p>
            <a:pPr marL="0" indent="0">
              <a:buNone/>
            </a:pPr>
            <a:r>
              <a:rPr lang="de-DE" sz="3200" dirty="0">
                <a:solidFill>
                  <a:schemeClr val="bg1"/>
                </a:solidFill>
              </a:rPr>
              <a:t/>
            </a:r>
            <a:br>
              <a:rPr lang="de-DE" sz="3200" dirty="0">
                <a:solidFill>
                  <a:schemeClr val="bg1"/>
                </a:solidFill>
              </a:rPr>
            </a:br>
            <a:r>
              <a:rPr lang="de-DE" sz="3200" dirty="0">
                <a:solidFill>
                  <a:schemeClr val="bg1"/>
                </a:solidFill>
              </a:rPr>
              <a:t>Artikel 5 Grundgesetz</a:t>
            </a:r>
          </a:p>
        </p:txBody>
      </p:sp>
    </p:spTree>
    <p:extLst>
      <p:ext uri="{BB962C8B-B14F-4D97-AF65-F5344CB8AC3E}">
        <p14:creationId xmlns:p14="http://schemas.microsoft.com/office/powerpoint/2010/main" val="3671910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de-DE" dirty="0">
                <a:solidFill>
                  <a:schemeClr val="bg1"/>
                </a:solidFill>
              </a:rPr>
              <a:t>Meinung und ihre Grenzen</a:t>
            </a:r>
            <a:endParaRPr dirty="0">
              <a:solidFill>
                <a:schemeClr val="bg1"/>
              </a:solidFill>
            </a:endParaRPr>
          </a:p>
        </p:txBody>
      </p:sp>
      <p:sp>
        <p:nvSpPr>
          <p:cNvPr id="4" name="Inhaltsplatzhalter 3">
            <a:extLst>
              <a:ext uri="{FF2B5EF4-FFF2-40B4-BE49-F238E27FC236}">
                <a16:creationId xmlns:a16="http://schemas.microsoft.com/office/drawing/2014/main" id="{4948CF7C-0534-4E2B-908B-C414074633C2}"/>
              </a:ext>
            </a:extLst>
          </p:cNvPr>
          <p:cNvSpPr>
            <a:spLocks noGrp="1"/>
          </p:cNvSpPr>
          <p:nvPr>
            <p:ph idx="1"/>
          </p:nvPr>
        </p:nvSpPr>
        <p:spPr>
          <a:xfrm>
            <a:off x="1524000" y="1828800"/>
            <a:ext cx="9144000" cy="5029200"/>
          </a:xfrm>
        </p:spPr>
        <p:txBody>
          <a:bodyPr>
            <a:normAutofit/>
          </a:bodyPr>
          <a:lstStyle/>
          <a:p>
            <a:r>
              <a:rPr lang="de-DE" dirty="0">
                <a:solidFill>
                  <a:schemeClr val="bg1"/>
                </a:solidFill>
              </a:rPr>
              <a:t>Wissenschaft, Meinungsbildung und Politik leben von Hypothesenbildung. Auch Nonsens, Quatsch und Unwahrheiten unterstehen darum der Meinungsfreiheit</a:t>
            </a:r>
          </a:p>
          <a:p>
            <a:r>
              <a:rPr lang="de-DE" dirty="0">
                <a:solidFill>
                  <a:schemeClr val="bg1"/>
                </a:solidFill>
              </a:rPr>
              <a:t>Die Grenzen meiner Rechte sind die Rechte der Anderen</a:t>
            </a:r>
          </a:p>
          <a:p>
            <a:r>
              <a:rPr lang="de-DE" dirty="0">
                <a:solidFill>
                  <a:schemeClr val="bg1"/>
                </a:solidFill>
              </a:rPr>
              <a:t>Nach Strafgesetzbuch: 	§90a Verunglimpfung</a:t>
            </a:r>
          </a:p>
          <a:p>
            <a:pPr marL="0" indent="0">
              <a:buNone/>
            </a:pPr>
            <a:r>
              <a:rPr lang="de-DE" dirty="0">
                <a:solidFill>
                  <a:schemeClr val="bg1"/>
                </a:solidFill>
              </a:rPr>
              <a:t>			§111 öffentliche Aufforderung zu Straftaten, </a:t>
            </a:r>
          </a:p>
          <a:p>
            <a:pPr marL="0" indent="0">
              <a:buNone/>
            </a:pPr>
            <a:r>
              <a:rPr lang="de-DE" dirty="0">
                <a:solidFill>
                  <a:schemeClr val="bg1"/>
                </a:solidFill>
              </a:rPr>
              <a:t>			§130 Volksverhetzung, </a:t>
            </a:r>
          </a:p>
          <a:p>
            <a:pPr marL="0" indent="0">
              <a:buNone/>
            </a:pPr>
            <a:r>
              <a:rPr lang="de-DE" dirty="0">
                <a:solidFill>
                  <a:schemeClr val="bg1"/>
                </a:solidFill>
              </a:rPr>
              <a:t>			§166 Beschimpfung von Religionen, </a:t>
            </a:r>
          </a:p>
          <a:p>
            <a:pPr marL="0" indent="0">
              <a:buNone/>
            </a:pPr>
            <a:r>
              <a:rPr lang="de-DE" dirty="0">
                <a:solidFill>
                  <a:schemeClr val="bg1"/>
                </a:solidFill>
              </a:rPr>
              <a:t>			§185 Beleidigung, </a:t>
            </a:r>
          </a:p>
          <a:p>
            <a:pPr marL="0" indent="0">
              <a:buNone/>
            </a:pPr>
            <a:r>
              <a:rPr lang="de-DE" dirty="0">
                <a:solidFill>
                  <a:schemeClr val="bg1"/>
                </a:solidFill>
              </a:rPr>
              <a:t>			§186 Üble Nachrede, </a:t>
            </a:r>
          </a:p>
          <a:p>
            <a:pPr marL="0" indent="0">
              <a:buNone/>
            </a:pPr>
            <a:r>
              <a:rPr lang="de-DE" dirty="0">
                <a:solidFill>
                  <a:schemeClr val="bg1"/>
                </a:solidFill>
              </a:rPr>
              <a:t>			§187 Verleumdung und noch einige andere</a:t>
            </a:r>
          </a:p>
          <a:p>
            <a:endParaRPr lang="de-DE" dirty="0">
              <a:solidFill>
                <a:schemeClr val="bg1"/>
              </a:solidFill>
            </a:endParaRPr>
          </a:p>
        </p:txBody>
      </p:sp>
    </p:spTree>
    <p:extLst>
      <p:ext uri="{BB962C8B-B14F-4D97-AF65-F5344CB8AC3E}">
        <p14:creationId xmlns:p14="http://schemas.microsoft.com/office/powerpoint/2010/main" val="4102508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1523999" y="457200"/>
            <a:ext cx="9797936" cy="1143000"/>
          </a:xfrm>
        </p:spPr>
        <p:txBody>
          <a:bodyPr rtlCol="0"/>
          <a:lstStyle/>
          <a:p>
            <a:pPr rtl="0"/>
            <a:r>
              <a:rPr lang="de-DE" dirty="0" smtClean="0">
                <a:solidFill>
                  <a:schemeClr val="bg1"/>
                </a:solidFill>
              </a:rPr>
              <a:t>FakeNews-Prüfwerkzeuge</a:t>
            </a:r>
            <a:endParaRPr dirty="0">
              <a:solidFill>
                <a:schemeClr val="bg1"/>
              </a:solidFill>
            </a:endParaRPr>
          </a:p>
        </p:txBody>
      </p:sp>
      <p:pic>
        <p:nvPicPr>
          <p:cNvPr id="2" name="Grafik 1"/>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193949" y="5250341"/>
            <a:ext cx="958185" cy="1125717"/>
          </a:xfrm>
          <a:prstGeom prst="rect">
            <a:avLst/>
          </a:prstGeom>
        </p:spPr>
      </p:pic>
      <p:pic>
        <p:nvPicPr>
          <p:cNvPr id="3" name="Grafik 2"/>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9468690" y="5242426"/>
            <a:ext cx="958185" cy="1125717"/>
          </a:xfrm>
          <a:prstGeom prst="rect">
            <a:avLst/>
          </a:prstGeom>
        </p:spPr>
      </p:pic>
      <p:pic>
        <p:nvPicPr>
          <p:cNvPr id="4" name="Grafik 3"/>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7920146" y="5129464"/>
            <a:ext cx="1054335" cy="1238678"/>
          </a:xfrm>
          <a:prstGeom prst="rect">
            <a:avLst/>
          </a:prstGeom>
        </p:spPr>
      </p:pic>
      <p:pic>
        <p:nvPicPr>
          <p:cNvPr id="8" name="Inhaltsplatzhalter 7"/>
          <p:cNvPicPr>
            <a:picLocks noGrp="1" noChangeAspect="1"/>
          </p:cNvPicPr>
          <p:nvPr>
            <p:ph idx="1"/>
          </p:nvPr>
        </p:nvPicPr>
        <p:blipFill>
          <a:blip r:embed="rId5" cstate="hqprint">
            <a:extLst>
              <a:ext uri="{28A0092B-C50C-407E-A947-70E740481C1C}">
                <a14:useLocalDpi xmlns:a14="http://schemas.microsoft.com/office/drawing/2010/main" val="0"/>
              </a:ext>
            </a:extLst>
          </a:blip>
          <a:stretch>
            <a:fillRect/>
          </a:stretch>
        </p:blipFill>
        <p:spPr>
          <a:xfrm>
            <a:off x="8694667" y="5462783"/>
            <a:ext cx="774023" cy="913275"/>
          </a:xfrm>
          <a:prstGeom prst="rect">
            <a:avLst/>
          </a:prstGeom>
        </p:spPr>
      </p:pic>
      <p:sp>
        <p:nvSpPr>
          <p:cNvPr id="9" name="Inhaltsplatzhalter 13"/>
          <p:cNvSpPr txBox="1">
            <a:spLocks/>
          </p:cNvSpPr>
          <p:nvPr/>
        </p:nvSpPr>
        <p:spPr>
          <a:xfrm>
            <a:off x="1523999" y="1850571"/>
            <a:ext cx="8659091" cy="42672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800"/>
              </a:spcBef>
              <a:buClr>
                <a:schemeClr val="accent1"/>
              </a:buClr>
              <a:buFont typeface="Arial" pitchFamily="34" charset="0"/>
              <a:buChar char="•"/>
              <a:defRPr sz="2000" kern="1200">
                <a:solidFill>
                  <a:schemeClr val="tx1">
                    <a:lumMod val="85000"/>
                  </a:schemeClr>
                </a:solidFill>
                <a:latin typeface="+mn-lt"/>
                <a:ea typeface="+mn-ea"/>
                <a:cs typeface="+mn-cs"/>
              </a:defRPr>
            </a:lvl1pPr>
            <a:lvl2pPr marL="594360" indent="-228600" algn="l" defTabSz="914400" rtl="0" eaLnBrk="1" latinLnBrk="0" hangingPunct="1">
              <a:lnSpc>
                <a:spcPct val="90000"/>
              </a:lnSpc>
              <a:spcBef>
                <a:spcPts val="1000"/>
              </a:spcBef>
              <a:buClr>
                <a:schemeClr val="accent1"/>
              </a:buClr>
              <a:buFont typeface="Arial" pitchFamily="34" charset="0"/>
              <a:buChar char="•"/>
              <a:defRPr sz="1800" kern="1200">
                <a:solidFill>
                  <a:schemeClr val="tx1">
                    <a:lumMod val="85000"/>
                  </a:schemeClr>
                </a:solidFill>
                <a:latin typeface="+mn-lt"/>
                <a:ea typeface="+mn-ea"/>
                <a:cs typeface="+mn-cs"/>
              </a:defRPr>
            </a:lvl2pPr>
            <a:lvl3pPr marL="914400" indent="-228600" algn="l" defTabSz="914400" rtl="0" eaLnBrk="1" latinLnBrk="0" hangingPunct="1">
              <a:lnSpc>
                <a:spcPct val="90000"/>
              </a:lnSpc>
              <a:spcBef>
                <a:spcPts val="800"/>
              </a:spcBef>
              <a:buClr>
                <a:schemeClr val="accent1"/>
              </a:buClr>
              <a:buFont typeface="Arial" pitchFamily="34" charset="0"/>
              <a:buChar char="•"/>
              <a:defRPr sz="1600" kern="1200">
                <a:solidFill>
                  <a:schemeClr val="tx1">
                    <a:lumMod val="85000"/>
                  </a:schemeClr>
                </a:solidFill>
                <a:latin typeface="+mn-lt"/>
                <a:ea typeface="+mn-ea"/>
                <a:cs typeface="+mn-cs"/>
              </a:defRPr>
            </a:lvl3pPr>
            <a:lvl4pPr marL="1234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lumMod val="85000"/>
                  </a:schemeClr>
                </a:solidFill>
                <a:latin typeface="+mn-lt"/>
                <a:ea typeface="+mn-ea"/>
                <a:cs typeface="+mn-cs"/>
              </a:defRPr>
            </a:lvl4pPr>
            <a:lvl5pPr marL="150876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lumMod val="85000"/>
                  </a:schemeClr>
                </a:solidFill>
                <a:latin typeface="+mn-lt"/>
                <a:ea typeface="+mn-ea"/>
                <a:cs typeface="+mn-cs"/>
              </a:defRPr>
            </a:lvl5pPr>
            <a:lvl6pPr marL="178308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6pPr>
            <a:lvl7pPr marL="205740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7pPr>
            <a:lvl8pPr marL="233172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8pPr>
            <a:lvl9pPr marL="26060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9pPr>
          </a:lstStyle>
          <a:p>
            <a:pPr marL="0" indent="0">
              <a:buFont typeface="Arial" pitchFamily="34" charset="0"/>
              <a:buNone/>
            </a:pPr>
            <a:r>
              <a:rPr lang="de-DE" sz="2800" dirty="0" smtClean="0">
                <a:solidFill>
                  <a:schemeClr val="accent3">
                    <a:lumMod val="75000"/>
                  </a:schemeClr>
                </a:solidFill>
              </a:rPr>
              <a:t>Wir haben spezielle Werkzeuge, mit denen wir </a:t>
            </a:r>
            <a:r>
              <a:rPr lang="de-DE" sz="2800" dirty="0">
                <a:solidFill>
                  <a:schemeClr val="accent3">
                    <a:lumMod val="75000"/>
                  </a:schemeClr>
                </a:solidFill>
              </a:rPr>
              <a:t>N</a:t>
            </a:r>
            <a:r>
              <a:rPr lang="de-DE" sz="2800" dirty="0" smtClean="0">
                <a:solidFill>
                  <a:schemeClr val="accent3">
                    <a:lumMod val="75000"/>
                  </a:schemeClr>
                </a:solidFill>
              </a:rPr>
              <a:t>achrichten überprüfen können:</a:t>
            </a:r>
          </a:p>
          <a:p>
            <a:pPr marL="0" indent="0">
              <a:buFont typeface="Arial" pitchFamily="34" charset="0"/>
              <a:buNone/>
            </a:pPr>
            <a:r>
              <a:rPr lang="de-DE" sz="2800" dirty="0" smtClean="0">
                <a:solidFill>
                  <a:schemeClr val="accent3">
                    <a:lumMod val="75000"/>
                  </a:schemeClr>
                </a:solidFill>
              </a:rPr>
              <a:t>Die Fake-Prüfwerkzeuge.</a:t>
            </a:r>
          </a:p>
          <a:p>
            <a:pPr marL="0" indent="0">
              <a:buFont typeface="Arial" pitchFamily="34" charset="0"/>
              <a:buNone/>
            </a:pPr>
            <a:r>
              <a:rPr lang="de-DE" sz="2800" dirty="0" smtClean="0">
                <a:solidFill>
                  <a:schemeClr val="accent3">
                    <a:lumMod val="75000"/>
                  </a:schemeClr>
                </a:solidFill>
              </a:rPr>
              <a:t>Jede/r von uns ist auf bestimmte Werkzeuge spezialisiert. Lernt die Fake-Prüfwerkzeuge kennen und geht mit uns auf die Suche nach der Wahrheit.</a:t>
            </a:r>
          </a:p>
          <a:p>
            <a:pPr marL="0" indent="0">
              <a:buFont typeface="Arial" pitchFamily="34" charset="0"/>
              <a:buNone/>
            </a:pPr>
            <a:endParaRPr lang="de-DE" sz="2800" dirty="0" smtClean="0">
              <a:solidFill>
                <a:schemeClr val="accent3">
                  <a:lumMod val="75000"/>
                </a:schemeClr>
              </a:solidFill>
            </a:endParaRPr>
          </a:p>
          <a:p>
            <a:pPr marL="0" indent="0">
              <a:buFont typeface="Arial" pitchFamily="34" charset="0"/>
              <a:buNone/>
            </a:pPr>
            <a:endParaRPr lang="de-DE" sz="2800" dirty="0" smtClean="0">
              <a:solidFill>
                <a:schemeClr val="accent3">
                  <a:lumMod val="75000"/>
                </a:schemeClr>
              </a:solidFill>
            </a:endParaRPr>
          </a:p>
        </p:txBody>
      </p:sp>
    </p:spTree>
    <p:extLst>
      <p:ext uri="{BB962C8B-B14F-4D97-AF65-F5344CB8AC3E}">
        <p14:creationId xmlns:p14="http://schemas.microsoft.com/office/powerpoint/2010/main" val="4187000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de-DE" dirty="0" smtClean="0">
                <a:solidFill>
                  <a:schemeClr val="accent1">
                    <a:lumMod val="50000"/>
                  </a:schemeClr>
                </a:solidFill>
              </a:rPr>
              <a:t>FakeNews </a:t>
            </a:r>
            <a:r>
              <a:rPr lang="de-DE" dirty="0">
                <a:solidFill>
                  <a:schemeClr val="accent1">
                    <a:lumMod val="50000"/>
                  </a:schemeClr>
                </a:solidFill>
              </a:rPr>
              <a:t>Prüfwerkzeuge</a:t>
            </a:r>
            <a:endParaRPr dirty="0">
              <a:solidFill>
                <a:schemeClr val="accent1">
                  <a:lumMod val="50000"/>
                </a:schemeClr>
              </a:solidFill>
            </a:endParaRPr>
          </a:p>
        </p:txBody>
      </p:sp>
      <p:sp>
        <p:nvSpPr>
          <p:cNvPr id="14" name="Inhaltsplatzhalter 13"/>
          <p:cNvSpPr>
            <a:spLocks noGrp="1"/>
          </p:cNvSpPr>
          <p:nvPr>
            <p:ph idx="1"/>
          </p:nvPr>
        </p:nvSpPr>
        <p:spPr/>
        <p:txBody>
          <a:bodyPr rtlCol="0"/>
          <a:lstStyle/>
          <a:p>
            <a:pPr rtl="0"/>
            <a:r>
              <a:rPr lang="de-DE" dirty="0">
                <a:solidFill>
                  <a:schemeClr val="accent1">
                    <a:lumMod val="50000"/>
                  </a:schemeClr>
                </a:solidFill>
              </a:rPr>
              <a:t>Werkzeug 1: Quelle prüfen</a:t>
            </a:r>
          </a:p>
          <a:p>
            <a:pPr rtl="0"/>
            <a:r>
              <a:rPr lang="de-DE" dirty="0">
                <a:solidFill>
                  <a:schemeClr val="accent1">
                    <a:lumMod val="50000"/>
                  </a:schemeClr>
                </a:solidFill>
              </a:rPr>
              <a:t>Werkzeug 2: Autor und Impressum prüfen</a:t>
            </a:r>
          </a:p>
          <a:p>
            <a:pPr rtl="0"/>
            <a:r>
              <a:rPr lang="de-DE" dirty="0">
                <a:solidFill>
                  <a:schemeClr val="accent1">
                    <a:lumMod val="50000"/>
                  </a:schemeClr>
                </a:solidFill>
              </a:rPr>
              <a:t>Werkzeug 3: Zeitschiene + Datumsangaben prüfen</a:t>
            </a:r>
          </a:p>
          <a:p>
            <a:pPr rtl="0"/>
            <a:r>
              <a:rPr lang="de-DE" dirty="0">
                <a:solidFill>
                  <a:schemeClr val="accent1">
                    <a:lumMod val="50000"/>
                  </a:schemeClr>
                </a:solidFill>
              </a:rPr>
              <a:t>Werkzeug 4: Bilder prüfen</a:t>
            </a:r>
          </a:p>
          <a:p>
            <a:pPr rtl="0"/>
            <a:r>
              <a:rPr lang="de-DE" dirty="0">
                <a:solidFill>
                  <a:schemeClr val="accent1">
                    <a:lumMod val="50000"/>
                  </a:schemeClr>
                </a:solidFill>
              </a:rPr>
              <a:t>Werkzeug 5: Meinung? Satire? Schlechter Scherz</a:t>
            </a:r>
            <a:r>
              <a:rPr lang="de-DE" dirty="0" smtClean="0">
                <a:solidFill>
                  <a:schemeClr val="accent1">
                    <a:lumMod val="50000"/>
                  </a:schemeClr>
                </a:solidFill>
              </a:rPr>
              <a:t>?</a:t>
            </a:r>
          </a:p>
          <a:p>
            <a:pPr marL="0" indent="0">
              <a:buNone/>
            </a:pPr>
            <a:endParaRPr lang="de-DE" dirty="0" smtClean="0">
              <a:solidFill>
                <a:schemeClr val="bg1"/>
              </a:solidFill>
            </a:endParaRPr>
          </a:p>
          <a:p>
            <a:pPr marL="0" indent="0">
              <a:buNone/>
            </a:pPr>
            <a:r>
              <a:rPr lang="de-DE" dirty="0" smtClean="0">
                <a:solidFill>
                  <a:schemeClr val="bg1"/>
                </a:solidFill>
              </a:rPr>
              <a:t>Die Erklärungen findet ihr auch auf Arbeitsblatt Nr</a:t>
            </a:r>
            <a:r>
              <a:rPr lang="de-DE" dirty="0">
                <a:solidFill>
                  <a:schemeClr val="bg1"/>
                </a:solidFill>
              </a:rPr>
              <a:t>. </a:t>
            </a:r>
            <a:r>
              <a:rPr lang="de-DE" dirty="0" smtClean="0">
                <a:solidFill>
                  <a:schemeClr val="bg1"/>
                </a:solidFill>
              </a:rPr>
              <a:t>3.</a:t>
            </a:r>
            <a:endParaRPr lang="de-DE" dirty="0">
              <a:solidFill>
                <a:schemeClr val="bg1"/>
              </a:solidFill>
            </a:endParaRPr>
          </a:p>
          <a:p>
            <a:pPr rtl="0"/>
            <a:endParaRPr dirty="0">
              <a:solidFill>
                <a:schemeClr val="accent1">
                  <a:lumMod val="50000"/>
                </a:schemeClr>
              </a:solidFill>
            </a:endParaRPr>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17891" y="4314225"/>
            <a:ext cx="813816" cy="1408176"/>
          </a:xfrm>
          <a:prstGeom prst="rect">
            <a:avLst/>
          </a:prstGeom>
        </p:spPr>
      </p:pic>
    </p:spTree>
    <p:extLst>
      <p:ext uri="{BB962C8B-B14F-4D97-AF65-F5344CB8AC3E}">
        <p14:creationId xmlns:p14="http://schemas.microsoft.com/office/powerpoint/2010/main" val="30428263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de-DE" dirty="0">
                <a:solidFill>
                  <a:schemeClr val="accent1">
                    <a:lumMod val="50000"/>
                  </a:schemeClr>
                </a:solidFill>
              </a:rPr>
              <a:t>Werkzeug 1: Quelle prüfen</a:t>
            </a:r>
            <a:endParaRPr dirty="0">
              <a:solidFill>
                <a:schemeClr val="accent1">
                  <a:lumMod val="50000"/>
                </a:schemeClr>
              </a:solidFill>
            </a:endParaRPr>
          </a:p>
        </p:txBody>
      </p:sp>
      <p:sp>
        <p:nvSpPr>
          <p:cNvPr id="3" name="Textplatzhalter 2"/>
          <p:cNvSpPr>
            <a:spLocks noGrp="1"/>
          </p:cNvSpPr>
          <p:nvPr>
            <p:ph type="body" idx="1"/>
          </p:nvPr>
        </p:nvSpPr>
        <p:spPr/>
        <p:txBody>
          <a:bodyPr rtlCol="0"/>
          <a:lstStyle/>
          <a:p>
            <a:pPr rtl="0"/>
            <a:r>
              <a:rPr lang="de-DE" dirty="0"/>
              <a:t>Namensgebung und Verifizierung</a:t>
            </a:r>
            <a:endParaRPr dirty="0"/>
          </a:p>
        </p:txBody>
      </p:sp>
      <p:sp>
        <p:nvSpPr>
          <p:cNvPr id="4" name="Inhaltsplatzhalter 3"/>
          <p:cNvSpPr>
            <a:spLocks noGrp="1"/>
          </p:cNvSpPr>
          <p:nvPr>
            <p:ph sz="half" idx="2"/>
          </p:nvPr>
        </p:nvSpPr>
        <p:spPr/>
        <p:txBody>
          <a:bodyPr rtlCol="0"/>
          <a:lstStyle/>
          <a:p>
            <a:pPr rtl="0"/>
            <a:r>
              <a:rPr lang="de-DE" dirty="0">
                <a:solidFill>
                  <a:schemeClr val="accent1">
                    <a:lumMod val="50000"/>
                  </a:schemeClr>
                </a:solidFill>
              </a:rPr>
              <a:t>Ist der Name der Quelle (Webseite, Netzwerk) seriös?</a:t>
            </a:r>
          </a:p>
          <a:p>
            <a:pPr rtl="0"/>
            <a:r>
              <a:rPr lang="de-DE" dirty="0">
                <a:solidFill>
                  <a:schemeClr val="accent1">
                    <a:lumMod val="50000"/>
                  </a:schemeClr>
                </a:solidFill>
              </a:rPr>
              <a:t>Ist die Quelle vielleicht ein Blog? Was könnte darauf hinweisen?</a:t>
            </a:r>
          </a:p>
          <a:p>
            <a:pPr rtl="0"/>
            <a:r>
              <a:rPr lang="de-DE" dirty="0">
                <a:solidFill>
                  <a:schemeClr val="accent1">
                    <a:lumMod val="50000"/>
                  </a:schemeClr>
                </a:solidFill>
              </a:rPr>
              <a:t>Welche Ziele verfolgt die Webseite oder das Netzwerk?</a:t>
            </a:r>
          </a:p>
          <a:p>
            <a:pPr rtl="0"/>
            <a:r>
              <a:rPr lang="de-DE" dirty="0">
                <a:solidFill>
                  <a:schemeClr val="accent1">
                    <a:lumMod val="50000"/>
                  </a:schemeClr>
                </a:solidFill>
              </a:rPr>
              <a:t>Kannst du ihr trauen?</a:t>
            </a:r>
          </a:p>
          <a:p>
            <a:pPr rtl="0"/>
            <a:endParaRPr dirty="0">
              <a:solidFill>
                <a:schemeClr val="accent1">
                  <a:lumMod val="50000"/>
                </a:schemeClr>
              </a:solidFill>
            </a:endParaRPr>
          </a:p>
        </p:txBody>
      </p:sp>
      <p:sp>
        <p:nvSpPr>
          <p:cNvPr id="5" name="Textplatzhalter 4"/>
          <p:cNvSpPr>
            <a:spLocks noGrp="1"/>
          </p:cNvSpPr>
          <p:nvPr>
            <p:ph type="body" sz="quarter" idx="3"/>
          </p:nvPr>
        </p:nvSpPr>
        <p:spPr/>
        <p:txBody>
          <a:bodyPr rtlCol="0"/>
          <a:lstStyle/>
          <a:p>
            <a:pPr rtl="0"/>
            <a:r>
              <a:rPr lang="de-DE" dirty="0"/>
              <a:t>Artikel der Quelle und Quellen</a:t>
            </a:r>
            <a:endParaRPr dirty="0"/>
          </a:p>
        </p:txBody>
      </p:sp>
      <p:sp>
        <p:nvSpPr>
          <p:cNvPr id="6" name="Inhaltsplatzhalter 5"/>
          <p:cNvSpPr>
            <a:spLocks noGrp="1"/>
          </p:cNvSpPr>
          <p:nvPr>
            <p:ph sz="quarter" idx="4"/>
          </p:nvPr>
        </p:nvSpPr>
        <p:spPr/>
        <p:txBody>
          <a:bodyPr rtlCol="0"/>
          <a:lstStyle/>
          <a:p>
            <a:pPr rtl="0"/>
            <a:r>
              <a:rPr lang="de-DE" dirty="0">
                <a:solidFill>
                  <a:schemeClr val="accent1">
                    <a:lumMod val="50000"/>
                  </a:schemeClr>
                </a:solidFill>
              </a:rPr>
              <a:t>Sind andere Artikel der Quelle im ähnlichen Format geschrieben?</a:t>
            </a:r>
          </a:p>
          <a:p>
            <a:pPr rtl="0"/>
            <a:r>
              <a:rPr lang="de-DE" dirty="0">
                <a:solidFill>
                  <a:schemeClr val="accent1">
                    <a:lumMod val="50000"/>
                  </a:schemeClr>
                </a:solidFill>
              </a:rPr>
              <a:t>Sind die Überschriften der Artikel reißerisch oder sogar bösartig? Wenn ja, welche?</a:t>
            </a:r>
          </a:p>
          <a:p>
            <a:pPr rtl="0"/>
            <a:r>
              <a:rPr lang="de-DE" dirty="0">
                <a:solidFill>
                  <a:schemeClr val="accent1">
                    <a:lumMod val="50000"/>
                  </a:schemeClr>
                </a:solidFill>
              </a:rPr>
              <a:t>Sind andere Quellen angegeben und belegen sie dann auch die Nachricht? Wenn ja, welche?</a:t>
            </a:r>
          </a:p>
          <a:p>
            <a:pPr rtl="0"/>
            <a:endParaRPr lang="de-DE" dirty="0">
              <a:solidFill>
                <a:schemeClr val="accent1">
                  <a:lumMod val="50000"/>
                </a:schemeClr>
              </a:solidFill>
            </a:endParaRPr>
          </a:p>
          <a:p>
            <a:pPr rtl="0"/>
            <a:endParaRPr dirty="0">
              <a:solidFill>
                <a:schemeClr val="accent1">
                  <a:lumMod val="50000"/>
                </a:schemeClr>
              </a:solidFill>
            </a:endParaRPr>
          </a:p>
        </p:txBody>
      </p:sp>
    </p:spTree>
    <p:extLst>
      <p:ext uri="{BB962C8B-B14F-4D97-AF65-F5344CB8AC3E}">
        <p14:creationId xmlns:p14="http://schemas.microsoft.com/office/powerpoint/2010/main" val="36403075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de-DE" dirty="0">
                <a:solidFill>
                  <a:schemeClr val="accent1">
                    <a:lumMod val="50000"/>
                  </a:schemeClr>
                </a:solidFill>
              </a:rPr>
              <a:t>Werkzeug 2: Autor und </a:t>
            </a:r>
            <a:r>
              <a:rPr lang="de-DE" dirty="0" smtClean="0">
                <a:solidFill>
                  <a:schemeClr val="accent1">
                    <a:lumMod val="50000"/>
                  </a:schemeClr>
                </a:solidFill>
              </a:rPr>
              <a:t>Impressum</a:t>
            </a:r>
            <a:endParaRPr dirty="0">
              <a:solidFill>
                <a:schemeClr val="accent1">
                  <a:lumMod val="50000"/>
                </a:schemeClr>
              </a:solidFill>
            </a:endParaRPr>
          </a:p>
        </p:txBody>
      </p:sp>
      <p:sp>
        <p:nvSpPr>
          <p:cNvPr id="3" name="Textplatzhalter 2"/>
          <p:cNvSpPr>
            <a:spLocks noGrp="1"/>
          </p:cNvSpPr>
          <p:nvPr>
            <p:ph type="body" idx="1"/>
          </p:nvPr>
        </p:nvSpPr>
        <p:spPr/>
        <p:txBody>
          <a:bodyPr rtlCol="0"/>
          <a:lstStyle/>
          <a:p>
            <a:pPr rtl="0"/>
            <a:r>
              <a:rPr lang="de-DE" dirty="0"/>
              <a:t>Autor</a:t>
            </a:r>
            <a:endParaRPr dirty="0"/>
          </a:p>
        </p:txBody>
      </p:sp>
      <p:sp>
        <p:nvSpPr>
          <p:cNvPr id="4" name="Inhaltsplatzhalter 3"/>
          <p:cNvSpPr>
            <a:spLocks noGrp="1"/>
          </p:cNvSpPr>
          <p:nvPr>
            <p:ph sz="half" idx="2"/>
          </p:nvPr>
        </p:nvSpPr>
        <p:spPr/>
        <p:txBody>
          <a:bodyPr rtlCol="0"/>
          <a:lstStyle/>
          <a:p>
            <a:pPr rtl="0"/>
            <a:r>
              <a:rPr lang="de-DE" dirty="0">
                <a:solidFill>
                  <a:schemeClr val="accent1">
                    <a:lumMod val="50000"/>
                  </a:schemeClr>
                </a:solidFill>
              </a:rPr>
              <a:t>Ist ein Autor zu dem Artikel angegeben? Wenn ja, welcher?</a:t>
            </a:r>
          </a:p>
          <a:p>
            <a:pPr rtl="0"/>
            <a:r>
              <a:rPr lang="de-DE" dirty="0">
                <a:solidFill>
                  <a:schemeClr val="accent1">
                    <a:lumMod val="50000"/>
                  </a:schemeClr>
                </a:solidFill>
              </a:rPr>
              <a:t>Gibt es diese Person wirklich (Suchmaschine)?</a:t>
            </a:r>
          </a:p>
          <a:p>
            <a:pPr rtl="0"/>
            <a:r>
              <a:rPr lang="de-DE" dirty="0">
                <a:solidFill>
                  <a:schemeClr val="accent1">
                    <a:lumMod val="50000"/>
                  </a:schemeClr>
                </a:solidFill>
              </a:rPr>
              <a:t>Wo schreibt der Autor noch?</a:t>
            </a:r>
          </a:p>
          <a:p>
            <a:pPr rtl="0"/>
            <a:endParaRPr dirty="0">
              <a:solidFill>
                <a:schemeClr val="accent1">
                  <a:lumMod val="50000"/>
                </a:schemeClr>
              </a:solidFill>
            </a:endParaRPr>
          </a:p>
        </p:txBody>
      </p:sp>
      <p:sp>
        <p:nvSpPr>
          <p:cNvPr id="5" name="Textplatzhalter 4"/>
          <p:cNvSpPr>
            <a:spLocks noGrp="1"/>
          </p:cNvSpPr>
          <p:nvPr>
            <p:ph type="body" sz="quarter" idx="3"/>
          </p:nvPr>
        </p:nvSpPr>
        <p:spPr/>
        <p:txBody>
          <a:bodyPr rtlCol="0"/>
          <a:lstStyle/>
          <a:p>
            <a:pPr rtl="0"/>
            <a:r>
              <a:rPr lang="de-DE" dirty="0"/>
              <a:t>Impressum</a:t>
            </a:r>
            <a:endParaRPr dirty="0"/>
          </a:p>
        </p:txBody>
      </p:sp>
      <p:sp>
        <p:nvSpPr>
          <p:cNvPr id="6" name="Inhaltsplatzhalter 5"/>
          <p:cNvSpPr>
            <a:spLocks noGrp="1"/>
          </p:cNvSpPr>
          <p:nvPr>
            <p:ph sz="quarter" idx="4"/>
          </p:nvPr>
        </p:nvSpPr>
        <p:spPr/>
        <p:txBody>
          <a:bodyPr rtlCol="0"/>
          <a:lstStyle/>
          <a:p>
            <a:pPr rtl="0"/>
            <a:r>
              <a:rPr lang="de-DE" dirty="0">
                <a:solidFill>
                  <a:schemeClr val="accent1">
                    <a:lumMod val="50000"/>
                  </a:schemeClr>
                </a:solidFill>
              </a:rPr>
              <a:t>Enthält die Seite ein Impressum?</a:t>
            </a:r>
          </a:p>
          <a:p>
            <a:pPr rtl="0"/>
            <a:r>
              <a:rPr lang="de-DE" dirty="0">
                <a:solidFill>
                  <a:schemeClr val="accent1">
                    <a:lumMod val="50000"/>
                  </a:schemeClr>
                </a:solidFill>
              </a:rPr>
              <a:t>Sind die Angaben im Impressum glaubwürdig?</a:t>
            </a:r>
          </a:p>
          <a:p>
            <a:pPr rtl="0"/>
            <a:r>
              <a:rPr lang="de-DE" dirty="0">
                <a:solidFill>
                  <a:schemeClr val="accent1">
                    <a:lumMod val="50000"/>
                  </a:schemeClr>
                </a:solidFill>
              </a:rPr>
              <a:t>Gibt es die Verantwortlichen der Seite wirklich (Suchmaschine)?</a:t>
            </a:r>
          </a:p>
          <a:p>
            <a:pPr rtl="0"/>
            <a:r>
              <a:rPr lang="de-DE" dirty="0">
                <a:solidFill>
                  <a:schemeClr val="accent1">
                    <a:lumMod val="50000"/>
                  </a:schemeClr>
                </a:solidFill>
              </a:rPr>
              <a:t>Ist die angegebene Adresse korrekt?</a:t>
            </a:r>
          </a:p>
          <a:p>
            <a:pPr rtl="0"/>
            <a:r>
              <a:rPr lang="de-DE" dirty="0">
                <a:solidFill>
                  <a:schemeClr val="accent1">
                    <a:lumMod val="50000"/>
                  </a:schemeClr>
                </a:solidFill>
              </a:rPr>
              <a:t>Gibt es einen Abschnitt zur Datenschutzgrundverordnung?</a:t>
            </a:r>
          </a:p>
          <a:p>
            <a:pPr rtl="0"/>
            <a:endParaRPr lang="de-DE" dirty="0">
              <a:solidFill>
                <a:schemeClr val="accent1">
                  <a:lumMod val="50000"/>
                </a:schemeClr>
              </a:solidFill>
            </a:endParaRPr>
          </a:p>
          <a:p>
            <a:pPr rtl="0"/>
            <a:endParaRPr dirty="0">
              <a:solidFill>
                <a:schemeClr val="accent1">
                  <a:lumMod val="50000"/>
                </a:schemeClr>
              </a:solidFill>
            </a:endParaRPr>
          </a:p>
        </p:txBody>
      </p:sp>
    </p:spTree>
    <p:extLst>
      <p:ext uri="{BB962C8B-B14F-4D97-AF65-F5344CB8AC3E}">
        <p14:creationId xmlns:p14="http://schemas.microsoft.com/office/powerpoint/2010/main" val="1401583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de-DE" dirty="0" smtClean="0">
                <a:solidFill>
                  <a:schemeClr val="bg1"/>
                </a:solidFill>
              </a:rPr>
              <a:t>Die FakeHunter </a:t>
            </a:r>
            <a:r>
              <a:rPr lang="de-DE" dirty="0" smtClean="0">
                <a:solidFill>
                  <a:schemeClr val="bg1"/>
                </a:solidFill>
              </a:rPr>
              <a:t>suchen Verstärkung!</a:t>
            </a:r>
            <a:endParaRPr dirty="0">
              <a:solidFill>
                <a:schemeClr val="bg1"/>
              </a:solidFill>
            </a:endParaRPr>
          </a:p>
        </p:txBody>
      </p:sp>
      <p:sp>
        <p:nvSpPr>
          <p:cNvPr id="14" name="Inhaltsplatzhalter 13"/>
          <p:cNvSpPr>
            <a:spLocks noGrp="1"/>
          </p:cNvSpPr>
          <p:nvPr>
            <p:ph idx="1"/>
          </p:nvPr>
        </p:nvSpPr>
        <p:spPr>
          <a:xfrm>
            <a:off x="1524000" y="1850571"/>
            <a:ext cx="6923314" cy="4267200"/>
          </a:xfrm>
        </p:spPr>
        <p:txBody>
          <a:bodyPr rtlCol="0">
            <a:normAutofit lnSpcReduction="10000"/>
          </a:bodyPr>
          <a:lstStyle/>
          <a:p>
            <a:pPr marL="0" indent="0">
              <a:buNone/>
            </a:pPr>
            <a:endParaRPr lang="de-DE" sz="2800" dirty="0" smtClean="0">
              <a:solidFill>
                <a:schemeClr val="accent3">
                  <a:lumMod val="75000"/>
                </a:schemeClr>
              </a:solidFill>
            </a:endParaRPr>
          </a:p>
          <a:p>
            <a:pPr marL="0" indent="0">
              <a:buNone/>
            </a:pPr>
            <a:r>
              <a:rPr lang="de-DE" sz="2800" dirty="0" smtClean="0">
                <a:solidFill>
                  <a:schemeClr val="accent3">
                    <a:lumMod val="75000"/>
                  </a:schemeClr>
                </a:solidFill>
              </a:rPr>
              <a:t>Wir sind die					!</a:t>
            </a:r>
          </a:p>
          <a:p>
            <a:pPr marL="0" indent="0">
              <a:buNone/>
            </a:pPr>
            <a:endParaRPr lang="de-DE" sz="2800" dirty="0">
              <a:solidFill>
                <a:schemeClr val="accent3">
                  <a:lumMod val="75000"/>
                </a:schemeClr>
              </a:solidFill>
            </a:endParaRPr>
          </a:p>
          <a:p>
            <a:pPr marL="0" indent="0">
              <a:buNone/>
            </a:pPr>
            <a:endParaRPr lang="de-DE" sz="2800" dirty="0" smtClean="0">
              <a:solidFill>
                <a:schemeClr val="accent3">
                  <a:lumMod val="75000"/>
                </a:schemeClr>
              </a:solidFill>
            </a:endParaRPr>
          </a:p>
          <a:p>
            <a:pPr marL="0" indent="0">
              <a:buNone/>
            </a:pPr>
            <a:r>
              <a:rPr lang="de-DE" sz="2800" dirty="0" smtClean="0">
                <a:solidFill>
                  <a:schemeClr val="accent3">
                    <a:lumMod val="75000"/>
                  </a:schemeClr>
                </a:solidFill>
              </a:rPr>
              <a:t>Wir sind moderne Detektive, die mit ihren Spürnasen im Internet unterwegs sind.</a:t>
            </a:r>
          </a:p>
          <a:p>
            <a:pPr marL="0" indent="0">
              <a:buNone/>
            </a:pPr>
            <a:r>
              <a:rPr lang="de-DE" sz="2800" dirty="0" smtClean="0">
                <a:solidFill>
                  <a:schemeClr val="accent3">
                    <a:lumMod val="75000"/>
                  </a:schemeClr>
                </a:solidFill>
              </a:rPr>
              <a:t>Wir jagen digitale Lügner, Hetzer und Manipulierer.</a:t>
            </a:r>
            <a:endParaRPr lang="de-DE" sz="2800" dirty="0">
              <a:solidFill>
                <a:schemeClr val="accent1">
                  <a:lumMod val="75000"/>
                </a:schemeClr>
              </a:solidFill>
            </a:endParaRPr>
          </a:p>
        </p:txBody>
      </p:sp>
      <p:pic>
        <p:nvPicPr>
          <p:cNvPr id="3" name="Grafik 2"/>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727566" y="1733203"/>
            <a:ext cx="2847802" cy="2334458"/>
          </a:xfrm>
          <a:prstGeom prst="rect">
            <a:avLst/>
          </a:prstGeom>
        </p:spPr>
      </p:pic>
    </p:spTree>
    <p:extLst>
      <p:ext uri="{BB962C8B-B14F-4D97-AF65-F5344CB8AC3E}">
        <p14:creationId xmlns:p14="http://schemas.microsoft.com/office/powerpoint/2010/main" val="980425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527048" y="685800"/>
            <a:ext cx="9144000" cy="1143000"/>
          </a:xfrm>
        </p:spPr>
        <p:txBody>
          <a:bodyPr rtlCol="0"/>
          <a:lstStyle/>
          <a:p>
            <a:pPr rtl="0"/>
            <a:r>
              <a:rPr lang="de-DE" dirty="0">
                <a:solidFill>
                  <a:schemeClr val="accent1">
                    <a:lumMod val="50000"/>
                  </a:schemeClr>
                </a:solidFill>
              </a:rPr>
              <a:t>Werkzeug 3: Zeitschiene und </a:t>
            </a:r>
            <a:r>
              <a:rPr lang="de-DE" dirty="0" smtClean="0">
                <a:solidFill>
                  <a:schemeClr val="accent1">
                    <a:lumMod val="50000"/>
                  </a:schemeClr>
                </a:solidFill>
              </a:rPr>
              <a:t>Datumsangaben</a:t>
            </a:r>
            <a:endParaRPr dirty="0">
              <a:solidFill>
                <a:schemeClr val="accent1">
                  <a:lumMod val="50000"/>
                </a:schemeClr>
              </a:solidFill>
            </a:endParaRPr>
          </a:p>
        </p:txBody>
      </p:sp>
      <p:sp>
        <p:nvSpPr>
          <p:cNvPr id="3" name="Textplatzhalter 2"/>
          <p:cNvSpPr>
            <a:spLocks noGrp="1"/>
          </p:cNvSpPr>
          <p:nvPr>
            <p:ph type="body" idx="1"/>
          </p:nvPr>
        </p:nvSpPr>
        <p:spPr/>
        <p:txBody>
          <a:bodyPr rtlCol="0"/>
          <a:lstStyle/>
          <a:p>
            <a:pPr rtl="0"/>
            <a:r>
              <a:rPr lang="de-DE" dirty="0"/>
              <a:t>Zeitschiene</a:t>
            </a:r>
            <a:endParaRPr dirty="0"/>
          </a:p>
        </p:txBody>
      </p:sp>
      <p:sp>
        <p:nvSpPr>
          <p:cNvPr id="4" name="Inhaltsplatzhalter 3"/>
          <p:cNvSpPr>
            <a:spLocks noGrp="1"/>
          </p:cNvSpPr>
          <p:nvPr>
            <p:ph sz="half" idx="2"/>
          </p:nvPr>
        </p:nvSpPr>
        <p:spPr/>
        <p:txBody>
          <a:bodyPr rtlCol="0"/>
          <a:lstStyle/>
          <a:p>
            <a:pPr rtl="0"/>
            <a:r>
              <a:rPr lang="de-DE" dirty="0">
                <a:solidFill>
                  <a:schemeClr val="accent1">
                    <a:lumMod val="50000"/>
                  </a:schemeClr>
                </a:solidFill>
              </a:rPr>
              <a:t>Sind die Zeit- und Datumsangaben im Artikel passend?</a:t>
            </a:r>
          </a:p>
          <a:p>
            <a:pPr rtl="0"/>
            <a:r>
              <a:rPr lang="de-DE" dirty="0">
                <a:solidFill>
                  <a:schemeClr val="accent1">
                    <a:lumMod val="50000"/>
                  </a:schemeClr>
                </a:solidFill>
              </a:rPr>
              <a:t>Gibt es Zeitangaben im Artikel die widersprüchlich sind? Wenn ja, welche?</a:t>
            </a:r>
          </a:p>
          <a:p>
            <a:pPr rtl="0"/>
            <a:r>
              <a:rPr lang="de-DE" dirty="0">
                <a:solidFill>
                  <a:schemeClr val="accent1">
                    <a:lumMod val="50000"/>
                  </a:schemeClr>
                </a:solidFill>
              </a:rPr>
              <a:t>Klingen Zeitangaben im Artikel unwahrscheinlich? Wenn ja, welche genau und warum?</a:t>
            </a:r>
            <a:endParaRPr dirty="0">
              <a:solidFill>
                <a:schemeClr val="accent1">
                  <a:lumMod val="50000"/>
                </a:schemeClr>
              </a:solidFill>
            </a:endParaRPr>
          </a:p>
        </p:txBody>
      </p:sp>
      <p:sp>
        <p:nvSpPr>
          <p:cNvPr id="5" name="Textplatzhalter 4"/>
          <p:cNvSpPr>
            <a:spLocks noGrp="1"/>
          </p:cNvSpPr>
          <p:nvPr>
            <p:ph type="body" sz="quarter" idx="3"/>
          </p:nvPr>
        </p:nvSpPr>
        <p:spPr/>
        <p:txBody>
          <a:bodyPr rtlCol="0"/>
          <a:lstStyle/>
          <a:p>
            <a:pPr rtl="0"/>
            <a:r>
              <a:rPr lang="de-DE" dirty="0"/>
              <a:t>Datum</a:t>
            </a:r>
            <a:endParaRPr dirty="0"/>
          </a:p>
        </p:txBody>
      </p:sp>
      <p:sp>
        <p:nvSpPr>
          <p:cNvPr id="6" name="Inhaltsplatzhalter 5"/>
          <p:cNvSpPr>
            <a:spLocks noGrp="1"/>
          </p:cNvSpPr>
          <p:nvPr>
            <p:ph sz="quarter" idx="4"/>
          </p:nvPr>
        </p:nvSpPr>
        <p:spPr/>
        <p:txBody>
          <a:bodyPr rtlCol="0"/>
          <a:lstStyle/>
          <a:p>
            <a:pPr rtl="0"/>
            <a:r>
              <a:rPr lang="de-DE" dirty="0">
                <a:solidFill>
                  <a:schemeClr val="accent1">
                    <a:lumMod val="50000"/>
                  </a:schemeClr>
                </a:solidFill>
              </a:rPr>
              <a:t>Gibt es ein Veröffentlichungsdatum? </a:t>
            </a:r>
          </a:p>
          <a:p>
            <a:pPr rtl="0"/>
            <a:r>
              <a:rPr lang="de-DE" dirty="0">
                <a:solidFill>
                  <a:schemeClr val="accent1">
                    <a:lumMod val="50000"/>
                  </a:schemeClr>
                </a:solidFill>
              </a:rPr>
              <a:t>Wann wurde der Artikel veröffentlicht? </a:t>
            </a:r>
          </a:p>
          <a:p>
            <a:pPr rtl="0"/>
            <a:r>
              <a:rPr lang="de-DE" dirty="0">
                <a:solidFill>
                  <a:schemeClr val="accent1">
                    <a:lumMod val="50000"/>
                  </a:schemeClr>
                </a:solidFill>
              </a:rPr>
              <a:t>Ist der Artikel vielleicht schon älter?</a:t>
            </a:r>
          </a:p>
          <a:p>
            <a:pPr rtl="0"/>
            <a:r>
              <a:rPr lang="de-DE" dirty="0">
                <a:solidFill>
                  <a:schemeClr val="accent1">
                    <a:lumMod val="50000"/>
                  </a:schemeClr>
                </a:solidFill>
              </a:rPr>
              <a:t>Stimmen Veröffentlichung und </a:t>
            </a:r>
            <a:r>
              <a:rPr lang="de-DE" dirty="0" smtClean="0">
                <a:solidFill>
                  <a:schemeClr val="accent1">
                    <a:lumMod val="50000"/>
                  </a:schemeClr>
                </a:solidFill>
              </a:rPr>
              <a:t>Zeitangaben </a:t>
            </a:r>
            <a:r>
              <a:rPr lang="de-DE" dirty="0">
                <a:solidFill>
                  <a:schemeClr val="accent1">
                    <a:lumMod val="50000"/>
                  </a:schemeClr>
                </a:solidFill>
              </a:rPr>
              <a:t>im Artikel miteinander überein? Wenn nein, wo sind Unstimmigkeiten?</a:t>
            </a:r>
          </a:p>
          <a:p>
            <a:pPr rtl="0"/>
            <a:endParaRPr lang="de-DE" dirty="0">
              <a:solidFill>
                <a:schemeClr val="accent1">
                  <a:lumMod val="50000"/>
                </a:schemeClr>
              </a:solidFill>
            </a:endParaRPr>
          </a:p>
          <a:p>
            <a:pPr rtl="0"/>
            <a:endParaRPr lang="de-DE" dirty="0">
              <a:solidFill>
                <a:schemeClr val="accent1">
                  <a:lumMod val="50000"/>
                </a:schemeClr>
              </a:solidFill>
            </a:endParaRPr>
          </a:p>
          <a:p>
            <a:pPr rtl="0"/>
            <a:endParaRPr lang="de-DE" dirty="0">
              <a:solidFill>
                <a:schemeClr val="accent1">
                  <a:lumMod val="50000"/>
                </a:schemeClr>
              </a:solidFill>
            </a:endParaRPr>
          </a:p>
          <a:p>
            <a:pPr rtl="0"/>
            <a:endParaRPr dirty="0">
              <a:solidFill>
                <a:schemeClr val="accent1">
                  <a:lumMod val="50000"/>
                </a:schemeClr>
              </a:solidFill>
            </a:endParaRPr>
          </a:p>
        </p:txBody>
      </p:sp>
    </p:spTree>
    <p:extLst>
      <p:ext uri="{BB962C8B-B14F-4D97-AF65-F5344CB8AC3E}">
        <p14:creationId xmlns:p14="http://schemas.microsoft.com/office/powerpoint/2010/main" val="37334668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de-DE" dirty="0">
                <a:solidFill>
                  <a:schemeClr val="accent1">
                    <a:lumMod val="50000"/>
                  </a:schemeClr>
                </a:solidFill>
              </a:rPr>
              <a:t>Werkzeug 4: Bilder </a:t>
            </a:r>
            <a:r>
              <a:rPr lang="de-DE" dirty="0" smtClean="0">
                <a:solidFill>
                  <a:schemeClr val="accent1">
                    <a:lumMod val="50000"/>
                  </a:schemeClr>
                </a:solidFill>
              </a:rPr>
              <a:t>prüfen</a:t>
            </a:r>
            <a:endParaRPr dirty="0">
              <a:solidFill>
                <a:schemeClr val="accent1">
                  <a:lumMod val="50000"/>
                </a:schemeClr>
              </a:solidFill>
            </a:endParaRPr>
          </a:p>
        </p:txBody>
      </p:sp>
      <p:sp>
        <p:nvSpPr>
          <p:cNvPr id="3" name="Textplatzhalter 2"/>
          <p:cNvSpPr>
            <a:spLocks noGrp="1"/>
          </p:cNvSpPr>
          <p:nvPr>
            <p:ph type="body" idx="1"/>
          </p:nvPr>
        </p:nvSpPr>
        <p:spPr/>
        <p:txBody>
          <a:bodyPr rtlCol="0"/>
          <a:lstStyle/>
          <a:p>
            <a:pPr rtl="0"/>
            <a:r>
              <a:rPr lang="de-DE" dirty="0"/>
              <a:t>Das Bild</a:t>
            </a:r>
            <a:endParaRPr dirty="0"/>
          </a:p>
        </p:txBody>
      </p:sp>
      <p:sp>
        <p:nvSpPr>
          <p:cNvPr id="4" name="Inhaltsplatzhalter 3"/>
          <p:cNvSpPr>
            <a:spLocks noGrp="1"/>
          </p:cNvSpPr>
          <p:nvPr>
            <p:ph sz="half" idx="2"/>
          </p:nvPr>
        </p:nvSpPr>
        <p:spPr/>
        <p:txBody>
          <a:bodyPr rtlCol="0"/>
          <a:lstStyle/>
          <a:p>
            <a:pPr rtl="0"/>
            <a:r>
              <a:rPr lang="de-DE" dirty="0">
                <a:solidFill>
                  <a:schemeClr val="accent1">
                    <a:lumMod val="50000"/>
                  </a:schemeClr>
                </a:solidFill>
              </a:rPr>
              <a:t>Kann das Bild wirklich stimmen?</a:t>
            </a:r>
          </a:p>
          <a:p>
            <a:pPr rtl="0"/>
            <a:r>
              <a:rPr lang="de-DE" dirty="0">
                <a:solidFill>
                  <a:schemeClr val="accent1">
                    <a:lumMod val="50000"/>
                  </a:schemeClr>
                </a:solidFill>
              </a:rPr>
              <a:t>Ist die Situation so vorstellbar?</a:t>
            </a:r>
          </a:p>
          <a:p>
            <a:pPr rtl="0"/>
            <a:r>
              <a:rPr lang="de-DE" dirty="0">
                <a:solidFill>
                  <a:schemeClr val="accent1">
                    <a:lumMod val="50000"/>
                  </a:schemeClr>
                </a:solidFill>
              </a:rPr>
              <a:t>Ist eine Quelle zum oder im Bild angegeben?</a:t>
            </a:r>
          </a:p>
          <a:p>
            <a:pPr rtl="0"/>
            <a:r>
              <a:rPr lang="de-DE" dirty="0">
                <a:solidFill>
                  <a:schemeClr val="accent1">
                    <a:lumMod val="50000"/>
                  </a:schemeClr>
                </a:solidFill>
              </a:rPr>
              <a:t>Ist ein Schriftzug im Bild? Wenn ja, was steht dort?</a:t>
            </a:r>
          </a:p>
          <a:p>
            <a:pPr marL="0" indent="0" rtl="0">
              <a:buNone/>
            </a:pPr>
            <a:endParaRPr lang="de-DE" dirty="0">
              <a:solidFill>
                <a:schemeClr val="accent1">
                  <a:lumMod val="50000"/>
                </a:schemeClr>
              </a:solidFill>
            </a:endParaRPr>
          </a:p>
          <a:p>
            <a:pPr rtl="0"/>
            <a:endParaRPr dirty="0">
              <a:solidFill>
                <a:schemeClr val="accent1">
                  <a:lumMod val="50000"/>
                </a:schemeClr>
              </a:solidFill>
            </a:endParaRPr>
          </a:p>
        </p:txBody>
      </p:sp>
      <p:sp>
        <p:nvSpPr>
          <p:cNvPr id="5" name="Textplatzhalter 4"/>
          <p:cNvSpPr>
            <a:spLocks noGrp="1"/>
          </p:cNvSpPr>
          <p:nvPr>
            <p:ph type="body" sz="quarter" idx="3"/>
          </p:nvPr>
        </p:nvSpPr>
        <p:spPr/>
        <p:txBody>
          <a:bodyPr rtlCol="0"/>
          <a:lstStyle/>
          <a:p>
            <a:pPr rtl="0"/>
            <a:r>
              <a:rPr lang="de-DE" dirty="0"/>
              <a:t>Prüfwerkzeuge</a:t>
            </a:r>
            <a:endParaRPr dirty="0"/>
          </a:p>
        </p:txBody>
      </p:sp>
      <p:sp>
        <p:nvSpPr>
          <p:cNvPr id="6" name="Inhaltsplatzhalter 5"/>
          <p:cNvSpPr>
            <a:spLocks noGrp="1"/>
          </p:cNvSpPr>
          <p:nvPr>
            <p:ph sz="quarter" idx="4"/>
          </p:nvPr>
        </p:nvSpPr>
        <p:spPr/>
        <p:txBody>
          <a:bodyPr rtlCol="0"/>
          <a:lstStyle/>
          <a:p>
            <a:pPr rtl="0"/>
            <a:r>
              <a:rPr lang="de-DE" dirty="0">
                <a:solidFill>
                  <a:schemeClr val="accent1">
                    <a:lumMod val="50000"/>
                  </a:schemeClr>
                </a:solidFill>
                <a:hlinkClick r:id="rId2"/>
              </a:rPr>
              <a:t>www.tineye.com</a:t>
            </a:r>
            <a:r>
              <a:rPr lang="de-DE" dirty="0">
                <a:solidFill>
                  <a:schemeClr val="accent1">
                    <a:lumMod val="50000"/>
                  </a:schemeClr>
                </a:solidFill>
              </a:rPr>
              <a:t> </a:t>
            </a:r>
          </a:p>
          <a:p>
            <a:pPr rtl="0"/>
            <a:r>
              <a:rPr lang="de-DE" dirty="0">
                <a:solidFill>
                  <a:schemeClr val="accent1">
                    <a:lumMod val="50000"/>
                  </a:schemeClr>
                </a:solidFill>
              </a:rPr>
              <a:t>Wann und wo taucht das Bild im Internet das erste mal auf?</a:t>
            </a:r>
          </a:p>
          <a:p>
            <a:pPr rtl="0"/>
            <a:r>
              <a:rPr lang="de-DE" dirty="0">
                <a:solidFill>
                  <a:schemeClr val="accent1">
                    <a:lumMod val="50000"/>
                  </a:schemeClr>
                </a:solidFill>
              </a:rPr>
              <a:t>Gibt es Unterschiede zwischen den Funden und dem Bild aus dem Artikel?</a:t>
            </a:r>
          </a:p>
          <a:p>
            <a:pPr rtl="0"/>
            <a:endParaRPr lang="de-DE" dirty="0">
              <a:solidFill>
                <a:schemeClr val="accent1">
                  <a:lumMod val="50000"/>
                </a:schemeClr>
              </a:solidFill>
            </a:endParaRPr>
          </a:p>
          <a:p>
            <a:pPr rtl="0"/>
            <a:endParaRPr lang="de-DE" dirty="0">
              <a:solidFill>
                <a:schemeClr val="accent1">
                  <a:lumMod val="50000"/>
                </a:schemeClr>
              </a:solidFill>
            </a:endParaRPr>
          </a:p>
          <a:p>
            <a:pPr rtl="0"/>
            <a:endParaRPr lang="de-DE" dirty="0">
              <a:solidFill>
                <a:schemeClr val="accent1">
                  <a:lumMod val="50000"/>
                </a:schemeClr>
              </a:solidFill>
            </a:endParaRPr>
          </a:p>
          <a:p>
            <a:pPr rtl="0"/>
            <a:endParaRPr dirty="0">
              <a:solidFill>
                <a:schemeClr val="accent1">
                  <a:lumMod val="50000"/>
                </a:schemeClr>
              </a:solidFill>
            </a:endParaRPr>
          </a:p>
        </p:txBody>
      </p:sp>
    </p:spTree>
    <p:extLst>
      <p:ext uri="{BB962C8B-B14F-4D97-AF65-F5344CB8AC3E}">
        <p14:creationId xmlns:p14="http://schemas.microsoft.com/office/powerpoint/2010/main" val="40207029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de-DE" dirty="0">
                <a:solidFill>
                  <a:schemeClr val="accent1">
                    <a:lumMod val="50000"/>
                  </a:schemeClr>
                </a:solidFill>
              </a:rPr>
              <a:t>Werkzeug 5: Meinung, Satire, Scherz</a:t>
            </a:r>
            <a:endParaRPr dirty="0">
              <a:solidFill>
                <a:schemeClr val="accent1">
                  <a:lumMod val="50000"/>
                </a:schemeClr>
              </a:solidFill>
            </a:endParaRPr>
          </a:p>
        </p:txBody>
      </p:sp>
      <p:sp>
        <p:nvSpPr>
          <p:cNvPr id="3" name="Textplatzhalter 2"/>
          <p:cNvSpPr>
            <a:spLocks noGrp="1"/>
          </p:cNvSpPr>
          <p:nvPr>
            <p:ph type="body" idx="1"/>
          </p:nvPr>
        </p:nvSpPr>
        <p:spPr/>
        <p:txBody>
          <a:bodyPr rtlCol="0"/>
          <a:lstStyle/>
          <a:p>
            <a:pPr rtl="0"/>
            <a:r>
              <a:rPr lang="de-DE" dirty="0"/>
              <a:t>Eigene Meinung</a:t>
            </a:r>
            <a:endParaRPr dirty="0"/>
          </a:p>
        </p:txBody>
      </p:sp>
      <p:sp>
        <p:nvSpPr>
          <p:cNvPr id="4" name="Inhaltsplatzhalter 3"/>
          <p:cNvSpPr>
            <a:spLocks noGrp="1"/>
          </p:cNvSpPr>
          <p:nvPr>
            <p:ph sz="half" idx="2"/>
          </p:nvPr>
        </p:nvSpPr>
        <p:spPr/>
        <p:txBody>
          <a:bodyPr rtlCol="0"/>
          <a:lstStyle/>
          <a:p>
            <a:pPr rtl="0"/>
            <a:r>
              <a:rPr lang="de-DE" dirty="0">
                <a:solidFill>
                  <a:schemeClr val="accent1">
                    <a:lumMod val="50000"/>
                  </a:schemeClr>
                </a:solidFill>
              </a:rPr>
              <a:t>Ist der Artikel als Meinung oder Kommentar gekennzeichnet?</a:t>
            </a:r>
          </a:p>
          <a:p>
            <a:pPr rtl="0"/>
            <a:r>
              <a:rPr lang="de-DE" dirty="0">
                <a:solidFill>
                  <a:schemeClr val="accent1">
                    <a:lumMod val="50000"/>
                  </a:schemeClr>
                </a:solidFill>
              </a:rPr>
              <a:t>Nimmt der Autor Bezug auf andere Artikel und verlinkt bzw. zitiert diese?</a:t>
            </a:r>
          </a:p>
          <a:p>
            <a:pPr rtl="0"/>
            <a:endParaRPr lang="de-DE" dirty="0">
              <a:solidFill>
                <a:schemeClr val="accent1">
                  <a:lumMod val="50000"/>
                </a:schemeClr>
              </a:solidFill>
            </a:endParaRPr>
          </a:p>
        </p:txBody>
      </p:sp>
      <p:sp>
        <p:nvSpPr>
          <p:cNvPr id="5" name="Textplatzhalter 4"/>
          <p:cNvSpPr>
            <a:spLocks noGrp="1"/>
          </p:cNvSpPr>
          <p:nvPr>
            <p:ph type="body" sz="quarter" idx="3"/>
          </p:nvPr>
        </p:nvSpPr>
        <p:spPr/>
        <p:txBody>
          <a:bodyPr rtlCol="0"/>
          <a:lstStyle/>
          <a:p>
            <a:pPr rtl="0"/>
            <a:r>
              <a:rPr lang="de-DE" dirty="0"/>
              <a:t>Satire und Scherz</a:t>
            </a:r>
            <a:endParaRPr dirty="0"/>
          </a:p>
        </p:txBody>
      </p:sp>
      <p:sp>
        <p:nvSpPr>
          <p:cNvPr id="6" name="Inhaltsplatzhalter 5"/>
          <p:cNvSpPr>
            <a:spLocks noGrp="1"/>
          </p:cNvSpPr>
          <p:nvPr>
            <p:ph sz="quarter" idx="4"/>
          </p:nvPr>
        </p:nvSpPr>
        <p:spPr/>
        <p:txBody>
          <a:bodyPr rtlCol="0"/>
          <a:lstStyle/>
          <a:p>
            <a:r>
              <a:rPr lang="de-DE" dirty="0">
                <a:solidFill>
                  <a:schemeClr val="accent1">
                    <a:lumMod val="50000"/>
                  </a:schemeClr>
                </a:solidFill>
              </a:rPr>
              <a:t>Blicke auf andere Artikel des Portals: Gibt es ähnliche Artikel, die schräg klingen? Wenn ja, welche?</a:t>
            </a:r>
          </a:p>
          <a:p>
            <a:r>
              <a:rPr lang="de-DE" dirty="0">
                <a:solidFill>
                  <a:schemeClr val="accent1">
                    <a:lumMod val="50000"/>
                  </a:schemeClr>
                </a:solidFill>
              </a:rPr>
              <a:t>Klingt der Inhalt des Artikels zu unwahrscheinlich? Wenn ja, was genau?</a:t>
            </a:r>
          </a:p>
          <a:p>
            <a:r>
              <a:rPr lang="de-DE" dirty="0">
                <a:solidFill>
                  <a:schemeClr val="accent1">
                    <a:lumMod val="50000"/>
                  </a:schemeClr>
                </a:solidFill>
              </a:rPr>
              <a:t>Wie heißt das Portal?</a:t>
            </a:r>
          </a:p>
          <a:p>
            <a:pPr rtl="0"/>
            <a:endParaRPr lang="de-DE" dirty="0">
              <a:solidFill>
                <a:schemeClr val="accent1">
                  <a:lumMod val="50000"/>
                </a:schemeClr>
              </a:solidFill>
            </a:endParaRPr>
          </a:p>
          <a:p>
            <a:pPr rtl="0"/>
            <a:endParaRPr lang="de-DE" dirty="0">
              <a:solidFill>
                <a:schemeClr val="accent1">
                  <a:lumMod val="50000"/>
                </a:schemeClr>
              </a:solidFill>
            </a:endParaRPr>
          </a:p>
          <a:p>
            <a:pPr rtl="0"/>
            <a:endParaRPr lang="de-DE" dirty="0">
              <a:solidFill>
                <a:schemeClr val="accent1">
                  <a:lumMod val="50000"/>
                </a:schemeClr>
              </a:solidFill>
            </a:endParaRPr>
          </a:p>
          <a:p>
            <a:pPr rtl="0"/>
            <a:endParaRPr dirty="0">
              <a:solidFill>
                <a:schemeClr val="accent1">
                  <a:lumMod val="50000"/>
                </a:schemeClr>
              </a:solidFill>
            </a:endParaRPr>
          </a:p>
        </p:txBody>
      </p:sp>
    </p:spTree>
    <p:extLst>
      <p:ext uri="{BB962C8B-B14F-4D97-AF65-F5344CB8AC3E}">
        <p14:creationId xmlns:p14="http://schemas.microsoft.com/office/powerpoint/2010/main" val="5858619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de-DE" dirty="0">
                <a:solidFill>
                  <a:schemeClr val="bg1"/>
                </a:solidFill>
              </a:rPr>
              <a:t>Fakes in der Realität</a:t>
            </a:r>
            <a:endParaRPr dirty="0">
              <a:solidFill>
                <a:schemeClr val="bg1"/>
              </a:solidFill>
            </a:endParaRPr>
          </a:p>
        </p:txBody>
      </p:sp>
      <p:sp>
        <p:nvSpPr>
          <p:cNvPr id="14" name="Inhaltsplatzhalter 13"/>
          <p:cNvSpPr>
            <a:spLocks noGrp="1"/>
          </p:cNvSpPr>
          <p:nvPr>
            <p:ph idx="1"/>
          </p:nvPr>
        </p:nvSpPr>
        <p:spPr/>
        <p:txBody>
          <a:bodyPr rtlCol="0">
            <a:normAutofit/>
          </a:bodyPr>
          <a:lstStyle/>
          <a:p>
            <a:pPr rtl="0"/>
            <a:r>
              <a:rPr lang="de-DE" sz="2800" dirty="0">
                <a:solidFill>
                  <a:schemeClr val="bg1"/>
                </a:solidFill>
              </a:rPr>
              <a:t>sind nicht so leicht zu erkennen wie im Planspiel</a:t>
            </a:r>
          </a:p>
          <a:p>
            <a:pPr rtl="0"/>
            <a:r>
              <a:rPr lang="de-DE" sz="2800" dirty="0">
                <a:solidFill>
                  <a:schemeClr val="bg1"/>
                </a:solidFill>
              </a:rPr>
              <a:t>bedienen nicht immer die klaren Merkmale</a:t>
            </a:r>
          </a:p>
          <a:p>
            <a:pPr rtl="0"/>
            <a:r>
              <a:rPr lang="de-DE" sz="2800" dirty="0">
                <a:solidFill>
                  <a:schemeClr val="bg1"/>
                </a:solidFill>
              </a:rPr>
              <a:t>Wahrheit und Unwahrheit werden geschickt vermischt</a:t>
            </a:r>
          </a:p>
          <a:p>
            <a:pPr rtl="0"/>
            <a:endParaRPr sz="2800" dirty="0">
              <a:solidFill>
                <a:schemeClr val="bg1"/>
              </a:solidFill>
            </a:endParaRPr>
          </a:p>
        </p:txBody>
      </p:sp>
    </p:spTree>
    <p:extLst>
      <p:ext uri="{BB962C8B-B14F-4D97-AF65-F5344CB8AC3E}">
        <p14:creationId xmlns:p14="http://schemas.microsoft.com/office/powerpoint/2010/main" val="140369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de-DE" dirty="0">
                <a:solidFill>
                  <a:schemeClr val="bg1"/>
                </a:solidFill>
              </a:rPr>
              <a:t>Möglichkeiten im Netz</a:t>
            </a:r>
            <a:endParaRPr dirty="0">
              <a:solidFill>
                <a:schemeClr val="bg1"/>
              </a:solidFill>
            </a:endParaRPr>
          </a:p>
        </p:txBody>
      </p:sp>
      <p:sp>
        <p:nvSpPr>
          <p:cNvPr id="14" name="Inhaltsplatzhalter 13"/>
          <p:cNvSpPr>
            <a:spLocks noGrp="1"/>
          </p:cNvSpPr>
          <p:nvPr>
            <p:ph idx="1"/>
          </p:nvPr>
        </p:nvSpPr>
        <p:spPr/>
        <p:txBody>
          <a:bodyPr rtlCol="0">
            <a:normAutofit/>
          </a:bodyPr>
          <a:lstStyle/>
          <a:p>
            <a:pPr rtl="0"/>
            <a:r>
              <a:rPr lang="de-DE" sz="2800" dirty="0">
                <a:solidFill>
                  <a:schemeClr val="bg1"/>
                </a:solidFill>
              </a:rPr>
              <a:t>Faktenfinder </a:t>
            </a:r>
            <a:r>
              <a:rPr lang="de-DE" sz="2800" dirty="0" err="1">
                <a:solidFill>
                  <a:schemeClr val="bg1"/>
                </a:solidFill>
              </a:rPr>
              <a:t>tagesschau</a:t>
            </a:r>
            <a:endParaRPr lang="de-DE" sz="2800" dirty="0">
              <a:solidFill>
                <a:schemeClr val="bg1"/>
              </a:solidFill>
            </a:endParaRPr>
          </a:p>
          <a:p>
            <a:pPr rtl="0"/>
            <a:r>
              <a:rPr lang="de-DE" sz="2800" dirty="0">
                <a:solidFill>
                  <a:schemeClr val="bg1"/>
                </a:solidFill>
              </a:rPr>
              <a:t>Hoax-Liste der TU Berlin</a:t>
            </a:r>
          </a:p>
          <a:p>
            <a:pPr rtl="0"/>
            <a:r>
              <a:rPr lang="de-DE" sz="2800" dirty="0">
                <a:solidFill>
                  <a:schemeClr val="bg1"/>
                </a:solidFill>
              </a:rPr>
              <a:t>Hoax </a:t>
            </a:r>
            <a:r>
              <a:rPr lang="de-DE" sz="2800" dirty="0" err="1">
                <a:solidFill>
                  <a:schemeClr val="bg1"/>
                </a:solidFill>
              </a:rPr>
              <a:t>Map</a:t>
            </a:r>
            <a:r>
              <a:rPr lang="de-DE" sz="2800" dirty="0">
                <a:solidFill>
                  <a:schemeClr val="bg1"/>
                </a:solidFill>
              </a:rPr>
              <a:t> </a:t>
            </a:r>
          </a:p>
          <a:p>
            <a:pPr rtl="0"/>
            <a:r>
              <a:rPr lang="de-DE" sz="2800" dirty="0">
                <a:solidFill>
                  <a:schemeClr val="bg1"/>
                </a:solidFill>
              </a:rPr>
              <a:t>Mimikama.at</a:t>
            </a:r>
          </a:p>
          <a:p>
            <a:pPr rtl="0"/>
            <a:r>
              <a:rPr lang="de-DE" sz="2800" dirty="0" err="1">
                <a:solidFill>
                  <a:schemeClr val="bg1"/>
                </a:solidFill>
              </a:rPr>
              <a:t>Politifact</a:t>
            </a:r>
            <a:r>
              <a:rPr lang="de-DE" sz="2800" dirty="0">
                <a:solidFill>
                  <a:schemeClr val="bg1"/>
                </a:solidFill>
              </a:rPr>
              <a:t> (englisch)</a:t>
            </a:r>
          </a:p>
        </p:txBody>
      </p:sp>
      <p:pic>
        <p:nvPicPr>
          <p:cNvPr id="2" name="Grafik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74872" y="1925620"/>
            <a:ext cx="4969329" cy="4073559"/>
          </a:xfrm>
          <a:prstGeom prst="rect">
            <a:avLst/>
          </a:prstGeom>
        </p:spPr>
      </p:pic>
    </p:spTree>
    <p:extLst>
      <p:ext uri="{BB962C8B-B14F-4D97-AF65-F5344CB8AC3E}">
        <p14:creationId xmlns:p14="http://schemas.microsoft.com/office/powerpoint/2010/main" val="21488772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de-DE" dirty="0" smtClean="0">
                <a:solidFill>
                  <a:schemeClr val="bg1"/>
                </a:solidFill>
              </a:rPr>
              <a:t>Jetzt seid Ihr an der Reihe!</a:t>
            </a:r>
            <a:endParaRPr dirty="0">
              <a:solidFill>
                <a:schemeClr val="bg1"/>
              </a:solidFill>
            </a:endParaRPr>
          </a:p>
        </p:txBody>
      </p:sp>
      <p:sp>
        <p:nvSpPr>
          <p:cNvPr id="14" name="Inhaltsplatzhalter 13"/>
          <p:cNvSpPr>
            <a:spLocks noGrp="1"/>
          </p:cNvSpPr>
          <p:nvPr>
            <p:ph idx="1"/>
          </p:nvPr>
        </p:nvSpPr>
        <p:spPr/>
        <p:txBody>
          <a:bodyPr rtlCol="0">
            <a:normAutofit/>
          </a:bodyPr>
          <a:lstStyle/>
          <a:p>
            <a:pPr marL="0" indent="0" rtl="0">
              <a:buNone/>
            </a:pPr>
            <a:r>
              <a:rPr lang="de-DE" sz="2800" dirty="0" smtClean="0">
                <a:solidFill>
                  <a:schemeClr val="bg1"/>
                </a:solidFill>
              </a:rPr>
              <a:t>Untersucht in euren Teams an den einzelnen Stationen die Nachrichten und nutzt dazu die Fake-Prüfwerkzeuge!</a:t>
            </a:r>
          </a:p>
          <a:p>
            <a:pPr marL="0" indent="0" rtl="0">
              <a:buNone/>
            </a:pPr>
            <a:r>
              <a:rPr lang="de-DE" sz="2800" dirty="0" smtClean="0">
                <a:solidFill>
                  <a:schemeClr val="bg1"/>
                </a:solidFill>
              </a:rPr>
              <a:t>Weitere Informationen findet Ihr auf Arbeitsblatt Nr. 4.</a:t>
            </a:r>
            <a:endParaRPr lang="de-DE" sz="2800" dirty="0">
              <a:solidFill>
                <a:schemeClr val="bg1"/>
              </a:solidFill>
            </a:endParaRPr>
          </a:p>
          <a:p>
            <a:pPr rtl="0"/>
            <a:endParaRPr sz="2800" dirty="0">
              <a:solidFill>
                <a:schemeClr val="bg1"/>
              </a:solidFill>
            </a:endParaRPr>
          </a:p>
        </p:txBody>
      </p:sp>
      <p:pic>
        <p:nvPicPr>
          <p:cNvPr id="2" name="Grafik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24144" y="3895899"/>
            <a:ext cx="2202180" cy="2587215"/>
          </a:xfrm>
          <a:prstGeom prst="rect">
            <a:avLst/>
          </a:prstGeom>
        </p:spPr>
      </p:pic>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16385" y="3883586"/>
            <a:ext cx="2202180" cy="2587215"/>
          </a:xfrm>
          <a:prstGeom prst="rect">
            <a:avLst/>
          </a:prstGeom>
        </p:spPr>
      </p:pic>
      <p:pic>
        <p:nvPicPr>
          <p:cNvPr id="4" name="Grafik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70660" y="3623969"/>
            <a:ext cx="2423160" cy="2846832"/>
          </a:xfrm>
          <a:prstGeom prst="rect">
            <a:avLst/>
          </a:prstGeom>
        </p:spPr>
      </p:pic>
      <p:pic>
        <p:nvPicPr>
          <p:cNvPr id="7" name="Grafik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119577" y="2430996"/>
            <a:ext cx="813816" cy="1408176"/>
          </a:xfrm>
          <a:prstGeom prst="rect">
            <a:avLst/>
          </a:prstGeom>
        </p:spPr>
      </p:pic>
      <p:pic>
        <p:nvPicPr>
          <p:cNvPr id="5" name="Grafik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39545" y="4300729"/>
            <a:ext cx="1780032" cy="2097024"/>
          </a:xfrm>
          <a:prstGeom prst="rect">
            <a:avLst/>
          </a:prstGeom>
        </p:spPr>
      </p:pic>
    </p:spTree>
    <p:extLst>
      <p:ext uri="{BB962C8B-B14F-4D97-AF65-F5344CB8AC3E}">
        <p14:creationId xmlns:p14="http://schemas.microsoft.com/office/powerpoint/2010/main" val="4066682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de-DE" dirty="0" smtClean="0">
                <a:solidFill>
                  <a:schemeClr val="bg1"/>
                </a:solidFill>
              </a:rPr>
              <a:t>Der Auftrag – die Online-Phase!</a:t>
            </a:r>
            <a:endParaRPr dirty="0">
              <a:solidFill>
                <a:schemeClr val="bg1"/>
              </a:solidFill>
            </a:endParaRPr>
          </a:p>
        </p:txBody>
      </p:sp>
      <p:sp>
        <p:nvSpPr>
          <p:cNvPr id="14" name="Inhaltsplatzhalter 13"/>
          <p:cNvSpPr>
            <a:spLocks noGrp="1"/>
          </p:cNvSpPr>
          <p:nvPr>
            <p:ph idx="1"/>
          </p:nvPr>
        </p:nvSpPr>
        <p:spPr/>
        <p:txBody>
          <a:bodyPr rtlCol="0">
            <a:normAutofit/>
          </a:bodyPr>
          <a:lstStyle/>
          <a:p>
            <a:pPr marL="0" indent="0" rtl="0">
              <a:buNone/>
            </a:pPr>
            <a:r>
              <a:rPr lang="de-DE" sz="2800" dirty="0" smtClean="0">
                <a:solidFill>
                  <a:schemeClr val="bg1"/>
                </a:solidFill>
              </a:rPr>
              <a:t>Trefft euch in euren Teams und untersucht nun das News-Portal</a:t>
            </a:r>
          </a:p>
          <a:p>
            <a:pPr marL="0" indent="0" rtl="0">
              <a:buNone/>
            </a:pPr>
            <a:r>
              <a:rPr lang="de-DE" sz="2800" dirty="0" smtClean="0">
                <a:solidFill>
                  <a:schemeClr val="bg1"/>
                </a:solidFill>
              </a:rPr>
              <a:t> </a:t>
            </a:r>
          </a:p>
          <a:p>
            <a:pPr marL="0" indent="0" rtl="0">
              <a:buNone/>
            </a:pPr>
            <a:r>
              <a:rPr lang="de-DE" sz="2800" dirty="0" smtClean="0">
                <a:solidFill>
                  <a:schemeClr val="bg1"/>
                </a:solidFill>
                <a:hlinkClick r:id="rId2"/>
              </a:rPr>
              <a:t>www.supernews-sh.de</a:t>
            </a:r>
            <a:r>
              <a:rPr lang="de-DE" sz="2800" dirty="0" smtClean="0">
                <a:solidFill>
                  <a:schemeClr val="bg1"/>
                </a:solidFill>
              </a:rPr>
              <a:t> !</a:t>
            </a:r>
          </a:p>
          <a:p>
            <a:pPr marL="0" indent="0" rtl="0">
              <a:buNone/>
            </a:pPr>
            <a:r>
              <a:rPr lang="de-DE" sz="2800" dirty="0" smtClean="0">
                <a:solidFill>
                  <a:schemeClr val="bg1"/>
                </a:solidFill>
              </a:rPr>
              <a:t>Sucht FakeNews und sammelt die Beweise dafür.</a:t>
            </a:r>
          </a:p>
          <a:p>
            <a:pPr marL="0" indent="0" rtl="0">
              <a:buNone/>
            </a:pPr>
            <a:endParaRPr lang="de-DE" sz="2800" dirty="0" smtClean="0">
              <a:solidFill>
                <a:schemeClr val="bg1"/>
              </a:solidFill>
            </a:endParaRPr>
          </a:p>
          <a:p>
            <a:pPr marL="0" indent="0" rtl="0">
              <a:buNone/>
            </a:pPr>
            <a:r>
              <a:rPr lang="de-DE" sz="2800" dirty="0" smtClean="0">
                <a:solidFill>
                  <a:schemeClr val="bg1"/>
                </a:solidFill>
              </a:rPr>
              <a:t>Weitere Informationen findet Ihr auf Arbeitsblatt Nr. 5.</a:t>
            </a:r>
            <a:endParaRPr lang="de-DE" sz="2800" dirty="0">
              <a:solidFill>
                <a:schemeClr val="bg1"/>
              </a:solidFill>
            </a:endParaRPr>
          </a:p>
          <a:p>
            <a:pPr rtl="0"/>
            <a:endParaRPr sz="2800" dirty="0">
              <a:solidFill>
                <a:schemeClr val="bg1"/>
              </a:solidFill>
            </a:endParaRPr>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35531" y="4474938"/>
            <a:ext cx="813816" cy="1408176"/>
          </a:xfrm>
          <a:prstGeom prst="rect">
            <a:avLst/>
          </a:prstGeom>
        </p:spPr>
      </p:pic>
      <p:pic>
        <p:nvPicPr>
          <p:cNvPr id="2" name="Grafik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33057" y="2308283"/>
            <a:ext cx="6477000" cy="977900"/>
          </a:xfrm>
          <a:prstGeom prst="rect">
            <a:avLst/>
          </a:prstGeom>
        </p:spPr>
      </p:pic>
    </p:spTree>
    <p:extLst>
      <p:ext uri="{BB962C8B-B14F-4D97-AF65-F5344CB8AC3E}">
        <p14:creationId xmlns:p14="http://schemas.microsoft.com/office/powerpoint/2010/main" val="423166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de-DE" dirty="0" smtClean="0">
                <a:solidFill>
                  <a:schemeClr val="bg1"/>
                </a:solidFill>
              </a:rPr>
              <a:t>Die FakeHunter </a:t>
            </a:r>
            <a:r>
              <a:rPr lang="de-DE" dirty="0" smtClean="0">
                <a:solidFill>
                  <a:schemeClr val="bg1"/>
                </a:solidFill>
              </a:rPr>
              <a:t>suchen Verstärkung!</a:t>
            </a:r>
            <a:endParaRPr dirty="0">
              <a:solidFill>
                <a:schemeClr val="bg1"/>
              </a:solidFill>
            </a:endParaRPr>
          </a:p>
        </p:txBody>
      </p:sp>
      <p:sp>
        <p:nvSpPr>
          <p:cNvPr id="14" name="Inhaltsplatzhalter 13"/>
          <p:cNvSpPr>
            <a:spLocks noGrp="1"/>
          </p:cNvSpPr>
          <p:nvPr>
            <p:ph idx="1"/>
          </p:nvPr>
        </p:nvSpPr>
        <p:spPr>
          <a:xfrm>
            <a:off x="1524000" y="1850571"/>
            <a:ext cx="6923314" cy="4267200"/>
          </a:xfrm>
        </p:spPr>
        <p:txBody>
          <a:bodyPr rtlCol="0">
            <a:normAutofit/>
          </a:bodyPr>
          <a:lstStyle/>
          <a:p>
            <a:pPr marL="0" indent="0">
              <a:buNone/>
            </a:pPr>
            <a:endParaRPr lang="de-DE" sz="2800" dirty="0" smtClean="0">
              <a:solidFill>
                <a:schemeClr val="accent3">
                  <a:lumMod val="75000"/>
                </a:schemeClr>
              </a:solidFill>
            </a:endParaRPr>
          </a:p>
          <a:p>
            <a:pPr marL="0" indent="0">
              <a:buNone/>
            </a:pPr>
            <a:r>
              <a:rPr lang="de-DE" sz="2800" dirty="0" smtClean="0">
                <a:solidFill>
                  <a:schemeClr val="accent3">
                    <a:lumMod val="75000"/>
                  </a:schemeClr>
                </a:solidFill>
              </a:rPr>
              <a:t>Das ist Hannes</a:t>
            </a:r>
            <a:r>
              <a:rPr lang="de-DE" sz="2800" dirty="0" smtClean="0">
                <a:solidFill>
                  <a:schemeClr val="accent3">
                    <a:lumMod val="75000"/>
                  </a:schemeClr>
                </a:solidFill>
              </a:rPr>
              <a:t>. </a:t>
            </a:r>
            <a:br>
              <a:rPr lang="de-DE" sz="2800" dirty="0" smtClean="0">
                <a:solidFill>
                  <a:schemeClr val="accent3">
                    <a:lumMod val="75000"/>
                  </a:schemeClr>
                </a:solidFill>
              </a:rPr>
            </a:br>
            <a:r>
              <a:rPr lang="de-DE" sz="2800" dirty="0" smtClean="0">
                <a:solidFill>
                  <a:schemeClr val="accent3">
                    <a:lumMod val="75000"/>
                  </a:schemeClr>
                </a:solidFill>
              </a:rPr>
              <a:t>Er ist der Spezialist für die Suche</a:t>
            </a:r>
            <a:br>
              <a:rPr lang="de-DE" sz="2800" dirty="0" smtClean="0">
                <a:solidFill>
                  <a:schemeClr val="accent3">
                    <a:lumMod val="75000"/>
                  </a:schemeClr>
                </a:solidFill>
              </a:rPr>
            </a:br>
            <a:r>
              <a:rPr lang="de-DE" sz="2800" dirty="0" smtClean="0">
                <a:solidFill>
                  <a:schemeClr val="accent3">
                    <a:lumMod val="75000"/>
                  </a:schemeClr>
                </a:solidFill>
              </a:rPr>
              <a:t>nach echten, wahren Informationen.</a:t>
            </a:r>
          </a:p>
          <a:p>
            <a:pPr marL="0" indent="0">
              <a:buNone/>
            </a:pPr>
            <a:r>
              <a:rPr lang="de-DE" sz="2800" dirty="0" smtClean="0">
                <a:solidFill>
                  <a:schemeClr val="accent3">
                    <a:lumMod val="75000"/>
                  </a:schemeClr>
                </a:solidFill>
              </a:rPr>
              <a:t>Er recherchiert in: Datenbanken, </a:t>
            </a:r>
            <a:br>
              <a:rPr lang="de-DE" sz="2800" dirty="0" smtClean="0">
                <a:solidFill>
                  <a:schemeClr val="accent3">
                    <a:lumMod val="75000"/>
                  </a:schemeClr>
                </a:solidFill>
              </a:rPr>
            </a:br>
            <a:r>
              <a:rPr lang="de-DE" sz="2800" dirty="0" smtClean="0">
                <a:solidFill>
                  <a:schemeClr val="accent3">
                    <a:lumMod val="75000"/>
                  </a:schemeClr>
                </a:solidFill>
              </a:rPr>
              <a:t>Internet, Nachschlagewerken (online und offline) und in Bibliotheken.</a:t>
            </a:r>
            <a:endParaRPr lang="de-DE" sz="2800" dirty="0">
              <a:solidFill>
                <a:schemeClr val="accent1">
                  <a:lumMod val="75000"/>
                </a:schemeClr>
              </a:solidFill>
            </a:endParaRPr>
          </a:p>
        </p:txBody>
      </p:sp>
      <p:pic>
        <p:nvPicPr>
          <p:cNvPr id="3" name="Grafik 2"/>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flipH="1">
            <a:off x="8140088" y="2205090"/>
            <a:ext cx="2210493" cy="2846832"/>
          </a:xfrm>
          <a:prstGeom prst="rect">
            <a:avLst/>
          </a:prstGeom>
        </p:spPr>
      </p:pic>
    </p:spTree>
    <p:extLst>
      <p:ext uri="{BB962C8B-B14F-4D97-AF65-F5344CB8AC3E}">
        <p14:creationId xmlns:p14="http://schemas.microsoft.com/office/powerpoint/2010/main" val="3854003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de-DE" dirty="0" smtClean="0">
                <a:solidFill>
                  <a:schemeClr val="bg1"/>
                </a:solidFill>
              </a:rPr>
              <a:t>Die FakeHunter </a:t>
            </a:r>
            <a:r>
              <a:rPr lang="de-DE" dirty="0" smtClean="0">
                <a:solidFill>
                  <a:schemeClr val="bg1"/>
                </a:solidFill>
              </a:rPr>
              <a:t>suchen Verstärkung!</a:t>
            </a:r>
            <a:endParaRPr dirty="0">
              <a:solidFill>
                <a:schemeClr val="bg1"/>
              </a:solidFill>
            </a:endParaRPr>
          </a:p>
        </p:txBody>
      </p:sp>
      <p:sp>
        <p:nvSpPr>
          <p:cNvPr id="14" name="Inhaltsplatzhalter 13"/>
          <p:cNvSpPr>
            <a:spLocks noGrp="1"/>
          </p:cNvSpPr>
          <p:nvPr>
            <p:ph idx="1"/>
          </p:nvPr>
        </p:nvSpPr>
        <p:spPr>
          <a:xfrm>
            <a:off x="1524000" y="1850571"/>
            <a:ext cx="6923314" cy="4267200"/>
          </a:xfrm>
        </p:spPr>
        <p:txBody>
          <a:bodyPr rtlCol="0">
            <a:normAutofit/>
          </a:bodyPr>
          <a:lstStyle/>
          <a:p>
            <a:pPr marL="0" indent="0">
              <a:buNone/>
            </a:pPr>
            <a:endParaRPr lang="de-DE" sz="2800" dirty="0" smtClean="0">
              <a:solidFill>
                <a:schemeClr val="accent3">
                  <a:lumMod val="75000"/>
                </a:schemeClr>
              </a:solidFill>
            </a:endParaRPr>
          </a:p>
          <a:p>
            <a:pPr marL="0" indent="0">
              <a:buNone/>
            </a:pPr>
            <a:r>
              <a:rPr lang="de-DE" sz="2800" dirty="0" smtClean="0">
                <a:solidFill>
                  <a:schemeClr val="accent3">
                    <a:lumMod val="75000"/>
                  </a:schemeClr>
                </a:solidFill>
              </a:rPr>
              <a:t>Das ist Lisa</a:t>
            </a:r>
            <a:r>
              <a:rPr lang="de-DE" sz="2800" dirty="0" smtClean="0">
                <a:solidFill>
                  <a:schemeClr val="accent3">
                    <a:lumMod val="75000"/>
                  </a:schemeClr>
                </a:solidFill>
              </a:rPr>
              <a:t>. </a:t>
            </a:r>
            <a:br>
              <a:rPr lang="de-DE" sz="2800" dirty="0" smtClean="0">
                <a:solidFill>
                  <a:schemeClr val="accent3">
                    <a:lumMod val="75000"/>
                  </a:schemeClr>
                </a:solidFill>
              </a:rPr>
            </a:br>
            <a:r>
              <a:rPr lang="de-DE" sz="2800" dirty="0" smtClean="0">
                <a:solidFill>
                  <a:schemeClr val="accent3">
                    <a:lumMod val="75000"/>
                  </a:schemeClr>
                </a:solidFill>
              </a:rPr>
              <a:t>Sie ist die Spezialistin für Bilder und Filme.</a:t>
            </a:r>
            <a:br>
              <a:rPr lang="de-DE" sz="2800" dirty="0" smtClean="0">
                <a:solidFill>
                  <a:schemeClr val="accent3">
                    <a:lumMod val="75000"/>
                  </a:schemeClr>
                </a:solidFill>
              </a:rPr>
            </a:br>
            <a:r>
              <a:rPr lang="de-DE" sz="2800" dirty="0" smtClean="0">
                <a:solidFill>
                  <a:schemeClr val="accent3">
                    <a:lumMod val="75000"/>
                  </a:schemeClr>
                </a:solidFill>
              </a:rPr>
              <a:t>Sie überprüft Bilder und deckt Manipulationen und Fälschungen auf.</a:t>
            </a:r>
          </a:p>
          <a:p>
            <a:pPr marL="0" indent="0">
              <a:buNone/>
            </a:pPr>
            <a:r>
              <a:rPr lang="de-DE" sz="2800" dirty="0" smtClean="0">
                <a:solidFill>
                  <a:schemeClr val="accent3">
                    <a:lumMod val="75000"/>
                  </a:schemeClr>
                </a:solidFill>
              </a:rPr>
              <a:t>Sie nutzt dazu am liebsten </a:t>
            </a:r>
            <a:br>
              <a:rPr lang="de-DE" sz="2800" dirty="0" smtClean="0">
                <a:solidFill>
                  <a:schemeClr val="accent3">
                    <a:lumMod val="75000"/>
                  </a:schemeClr>
                </a:solidFill>
              </a:rPr>
            </a:br>
            <a:r>
              <a:rPr lang="de-DE" sz="2800" dirty="0" smtClean="0">
                <a:solidFill>
                  <a:schemeClr val="accent3">
                    <a:lumMod val="75000"/>
                  </a:schemeClr>
                </a:solidFill>
                <a:hlinkClick r:id="rId3"/>
              </a:rPr>
              <a:t>www.tineye.com</a:t>
            </a:r>
            <a:r>
              <a:rPr lang="de-DE" sz="2800" dirty="0" smtClean="0">
                <a:solidFill>
                  <a:schemeClr val="accent3">
                    <a:lumMod val="75000"/>
                  </a:schemeClr>
                </a:solidFill>
              </a:rPr>
              <a:t> </a:t>
            </a:r>
          </a:p>
        </p:txBody>
      </p:sp>
      <p:pic>
        <p:nvPicPr>
          <p:cNvPr id="2" name="Grafik 1"/>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flipH="1">
            <a:off x="8115929" y="2186248"/>
            <a:ext cx="3161990" cy="3647072"/>
          </a:xfrm>
          <a:prstGeom prst="rect">
            <a:avLst/>
          </a:prstGeom>
        </p:spPr>
      </p:pic>
      <p:pic>
        <p:nvPicPr>
          <p:cNvPr id="4" name="Grafik 3"/>
          <p:cNvPicPr>
            <a:picLocks noChangeAspect="1"/>
          </p:cNvPicPr>
          <p:nvPr/>
        </p:nvPicPr>
        <p:blipFill>
          <a:blip r:embed="rId5"/>
          <a:stretch>
            <a:fillRect/>
          </a:stretch>
        </p:blipFill>
        <p:spPr>
          <a:xfrm>
            <a:off x="4663179" y="4746220"/>
            <a:ext cx="3136435" cy="972935"/>
          </a:xfrm>
          <a:prstGeom prst="rect">
            <a:avLst/>
          </a:prstGeom>
        </p:spPr>
      </p:pic>
    </p:spTree>
    <p:extLst>
      <p:ext uri="{BB962C8B-B14F-4D97-AF65-F5344CB8AC3E}">
        <p14:creationId xmlns:p14="http://schemas.microsoft.com/office/powerpoint/2010/main" val="977944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de-DE" dirty="0" smtClean="0">
                <a:solidFill>
                  <a:schemeClr val="bg1"/>
                </a:solidFill>
              </a:rPr>
              <a:t>Die FakeHunter </a:t>
            </a:r>
            <a:r>
              <a:rPr lang="de-DE" dirty="0" smtClean="0">
                <a:solidFill>
                  <a:schemeClr val="bg1"/>
                </a:solidFill>
              </a:rPr>
              <a:t>suchen Verstärkung!</a:t>
            </a:r>
            <a:endParaRPr dirty="0">
              <a:solidFill>
                <a:schemeClr val="bg1"/>
              </a:solidFill>
            </a:endParaRPr>
          </a:p>
        </p:txBody>
      </p:sp>
      <p:sp>
        <p:nvSpPr>
          <p:cNvPr id="14" name="Inhaltsplatzhalter 13"/>
          <p:cNvSpPr>
            <a:spLocks noGrp="1"/>
          </p:cNvSpPr>
          <p:nvPr>
            <p:ph idx="1"/>
          </p:nvPr>
        </p:nvSpPr>
        <p:spPr>
          <a:xfrm>
            <a:off x="1524000" y="1850571"/>
            <a:ext cx="6923314" cy="4267200"/>
          </a:xfrm>
        </p:spPr>
        <p:txBody>
          <a:bodyPr rtlCol="0">
            <a:normAutofit/>
          </a:bodyPr>
          <a:lstStyle/>
          <a:p>
            <a:pPr marL="0" indent="0">
              <a:buNone/>
            </a:pPr>
            <a:endParaRPr lang="de-DE" sz="2800" dirty="0" smtClean="0">
              <a:solidFill>
                <a:schemeClr val="accent3">
                  <a:lumMod val="75000"/>
                </a:schemeClr>
              </a:solidFill>
            </a:endParaRPr>
          </a:p>
          <a:p>
            <a:pPr marL="0" indent="0">
              <a:buNone/>
            </a:pPr>
            <a:r>
              <a:rPr lang="de-DE" sz="2800" dirty="0" smtClean="0">
                <a:solidFill>
                  <a:schemeClr val="accent3">
                    <a:lumMod val="75000"/>
                  </a:schemeClr>
                </a:solidFill>
              </a:rPr>
              <a:t>Das ist Sami</a:t>
            </a:r>
            <a:r>
              <a:rPr lang="de-DE" sz="2800" dirty="0" smtClean="0">
                <a:solidFill>
                  <a:schemeClr val="accent3">
                    <a:lumMod val="75000"/>
                  </a:schemeClr>
                </a:solidFill>
              </a:rPr>
              <a:t>. </a:t>
            </a:r>
            <a:br>
              <a:rPr lang="de-DE" sz="2800" dirty="0" smtClean="0">
                <a:solidFill>
                  <a:schemeClr val="accent3">
                    <a:lumMod val="75000"/>
                  </a:schemeClr>
                </a:solidFill>
              </a:rPr>
            </a:br>
            <a:r>
              <a:rPr lang="de-DE" sz="2800" dirty="0" smtClean="0">
                <a:solidFill>
                  <a:schemeClr val="accent3">
                    <a:lumMod val="75000"/>
                  </a:schemeClr>
                </a:solidFill>
              </a:rPr>
              <a:t>Er ist spezialisiert auf alles, was mit Zeitangaben und historischen Abläufen zu tun hat.</a:t>
            </a:r>
          </a:p>
          <a:p>
            <a:pPr marL="0" indent="0">
              <a:buNone/>
            </a:pPr>
            <a:r>
              <a:rPr lang="de-DE" sz="2800" dirty="0" smtClean="0">
                <a:solidFill>
                  <a:schemeClr val="accent3">
                    <a:lumMod val="75000"/>
                  </a:schemeClr>
                </a:solidFill>
              </a:rPr>
              <a:t>Er recherchiert wie Hannes in: Datenbanken, </a:t>
            </a:r>
            <a:br>
              <a:rPr lang="de-DE" sz="2800" dirty="0" smtClean="0">
                <a:solidFill>
                  <a:schemeClr val="accent3">
                    <a:lumMod val="75000"/>
                  </a:schemeClr>
                </a:solidFill>
              </a:rPr>
            </a:br>
            <a:r>
              <a:rPr lang="de-DE" sz="2800" dirty="0" smtClean="0">
                <a:solidFill>
                  <a:schemeClr val="accent3">
                    <a:lumMod val="75000"/>
                  </a:schemeClr>
                </a:solidFill>
              </a:rPr>
              <a:t>Internet, Nachschlagewerken (online und offline) und in Bibliotheken.</a:t>
            </a:r>
            <a:endParaRPr lang="de-DE" sz="2800" dirty="0">
              <a:solidFill>
                <a:schemeClr val="accent1">
                  <a:lumMod val="75000"/>
                </a:schemeClr>
              </a:solidFill>
            </a:endParaRPr>
          </a:p>
        </p:txBody>
      </p:sp>
      <p:pic>
        <p:nvPicPr>
          <p:cNvPr id="2" name="Grafik 1"/>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244840" y="2296529"/>
            <a:ext cx="2423160" cy="2846832"/>
          </a:xfrm>
          <a:prstGeom prst="rect">
            <a:avLst/>
          </a:prstGeom>
        </p:spPr>
      </p:pic>
    </p:spTree>
    <p:extLst>
      <p:ext uri="{BB962C8B-B14F-4D97-AF65-F5344CB8AC3E}">
        <p14:creationId xmlns:p14="http://schemas.microsoft.com/office/powerpoint/2010/main" val="1233151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de-DE" dirty="0" smtClean="0">
                <a:solidFill>
                  <a:schemeClr val="bg1"/>
                </a:solidFill>
              </a:rPr>
              <a:t>Die FakeHunter </a:t>
            </a:r>
            <a:r>
              <a:rPr lang="de-DE" dirty="0" smtClean="0">
                <a:solidFill>
                  <a:schemeClr val="bg1"/>
                </a:solidFill>
              </a:rPr>
              <a:t>suchen Verstärkung!</a:t>
            </a:r>
            <a:endParaRPr dirty="0">
              <a:solidFill>
                <a:schemeClr val="bg1"/>
              </a:solidFill>
            </a:endParaRPr>
          </a:p>
        </p:txBody>
      </p:sp>
      <p:sp>
        <p:nvSpPr>
          <p:cNvPr id="14" name="Inhaltsplatzhalter 13"/>
          <p:cNvSpPr>
            <a:spLocks noGrp="1"/>
          </p:cNvSpPr>
          <p:nvPr>
            <p:ph idx="1"/>
          </p:nvPr>
        </p:nvSpPr>
        <p:spPr>
          <a:xfrm>
            <a:off x="1524000" y="1850571"/>
            <a:ext cx="6923314" cy="4267200"/>
          </a:xfrm>
        </p:spPr>
        <p:txBody>
          <a:bodyPr rtlCol="0">
            <a:normAutofit/>
          </a:bodyPr>
          <a:lstStyle/>
          <a:p>
            <a:pPr marL="0" indent="0">
              <a:buNone/>
            </a:pPr>
            <a:endParaRPr lang="de-DE" sz="2800" dirty="0" smtClean="0">
              <a:solidFill>
                <a:schemeClr val="accent3">
                  <a:lumMod val="75000"/>
                </a:schemeClr>
              </a:solidFill>
            </a:endParaRPr>
          </a:p>
          <a:p>
            <a:pPr marL="0" indent="0">
              <a:buNone/>
            </a:pPr>
            <a:r>
              <a:rPr lang="de-DE" sz="2800" dirty="0" smtClean="0">
                <a:solidFill>
                  <a:schemeClr val="accent3">
                    <a:lumMod val="75000"/>
                  </a:schemeClr>
                </a:solidFill>
              </a:rPr>
              <a:t>Das ist Robby</a:t>
            </a:r>
            <a:r>
              <a:rPr lang="de-DE" sz="2800" dirty="0" smtClean="0">
                <a:solidFill>
                  <a:schemeClr val="accent3">
                    <a:lumMod val="75000"/>
                  </a:schemeClr>
                </a:solidFill>
              </a:rPr>
              <a:t>. </a:t>
            </a:r>
            <a:br>
              <a:rPr lang="de-DE" sz="2800" dirty="0" smtClean="0">
                <a:solidFill>
                  <a:schemeClr val="accent3">
                    <a:lumMod val="75000"/>
                  </a:schemeClr>
                </a:solidFill>
              </a:rPr>
            </a:br>
            <a:r>
              <a:rPr lang="de-DE" sz="2800" dirty="0" smtClean="0">
                <a:solidFill>
                  <a:schemeClr val="accent3">
                    <a:lumMod val="75000"/>
                  </a:schemeClr>
                </a:solidFill>
              </a:rPr>
              <a:t>Er ist ein lustiger Typ. Er ist spezialisiert auf Satire, dumme Scherze und unsachliche Meinungen.</a:t>
            </a:r>
          </a:p>
          <a:p>
            <a:pPr marL="0" indent="0">
              <a:buNone/>
            </a:pPr>
            <a:r>
              <a:rPr lang="de-DE" sz="2800" dirty="0" smtClean="0">
                <a:solidFill>
                  <a:schemeClr val="accent3">
                    <a:lumMod val="75000"/>
                  </a:schemeClr>
                </a:solidFill>
              </a:rPr>
              <a:t>Das ist alles besonders schwer zu erkennen. Deshalb verlässt er sich vor allem auf seinen Speicherchip mit dem „gesunden Menschenverstand“.</a:t>
            </a:r>
            <a:endParaRPr lang="de-DE" sz="2800" dirty="0">
              <a:solidFill>
                <a:schemeClr val="accent1">
                  <a:lumMod val="75000"/>
                </a:schemeClr>
              </a:solidFill>
            </a:endParaRPr>
          </a:p>
        </p:txBody>
      </p:sp>
      <p:pic>
        <p:nvPicPr>
          <p:cNvPr id="3" name="Grafik 2"/>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380258" y="3361389"/>
            <a:ext cx="2287742" cy="2695148"/>
          </a:xfrm>
          <a:prstGeom prst="rect">
            <a:avLst/>
          </a:prstGeom>
        </p:spPr>
      </p:pic>
    </p:spTree>
    <p:extLst>
      <p:ext uri="{BB962C8B-B14F-4D97-AF65-F5344CB8AC3E}">
        <p14:creationId xmlns:p14="http://schemas.microsoft.com/office/powerpoint/2010/main" val="1435923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rtlCol="0"/>
          <a:lstStyle/>
          <a:p>
            <a:pPr rtl="0"/>
            <a:r>
              <a:rPr lang="de-DE" dirty="0" smtClean="0">
                <a:solidFill>
                  <a:schemeClr val="bg1"/>
                </a:solidFill>
              </a:rPr>
              <a:t>Die FakeHunter suchen Verstärkung!</a:t>
            </a:r>
            <a:endParaRPr dirty="0">
              <a:solidFill>
                <a:schemeClr val="bg1"/>
              </a:solidFill>
            </a:endParaRPr>
          </a:p>
        </p:txBody>
      </p:sp>
      <p:pic>
        <p:nvPicPr>
          <p:cNvPr id="2" name="Grafik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82435" y="3950086"/>
            <a:ext cx="2202180" cy="2587215"/>
          </a:xfrm>
          <a:prstGeom prst="rect">
            <a:avLst/>
          </a:prstGeom>
        </p:spPr>
      </p:pic>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30145" y="3950087"/>
            <a:ext cx="2202180" cy="2587215"/>
          </a:xfrm>
          <a:prstGeom prst="rect">
            <a:avLst/>
          </a:prstGeom>
        </p:spPr>
      </p:pic>
      <p:pic>
        <p:nvPicPr>
          <p:cNvPr id="4" name="Grafik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96194" y="3690469"/>
            <a:ext cx="2423160" cy="2846832"/>
          </a:xfrm>
          <a:prstGeom prst="rect">
            <a:avLst/>
          </a:prstGeom>
        </p:spPr>
      </p:pic>
      <p:pic>
        <p:nvPicPr>
          <p:cNvPr id="8" name="Inhaltsplatzhalter 7"/>
          <p:cNvPicPr>
            <a:picLocks noGrp="1" noChangeAspect="1"/>
          </p:cNvPicPr>
          <p:nvPr>
            <p:ph idx="1"/>
          </p:nvPr>
        </p:nvPicPr>
        <p:blipFill>
          <a:blip r:embed="rId5" cstate="hqprint">
            <a:extLst>
              <a:ext uri="{28A0092B-C50C-407E-A947-70E740481C1C}">
                <a14:useLocalDpi xmlns:a14="http://schemas.microsoft.com/office/drawing/2010/main" val="0"/>
              </a:ext>
            </a:extLst>
          </a:blip>
          <a:stretch>
            <a:fillRect/>
          </a:stretch>
        </p:blipFill>
        <p:spPr>
          <a:xfrm>
            <a:off x="5351221" y="4438337"/>
            <a:ext cx="1778924" cy="2098964"/>
          </a:xfrm>
          <a:prstGeom prst="rect">
            <a:avLst/>
          </a:prstGeom>
        </p:spPr>
      </p:pic>
      <p:sp>
        <p:nvSpPr>
          <p:cNvPr id="9" name="Inhaltsplatzhalter 13"/>
          <p:cNvSpPr txBox="1">
            <a:spLocks/>
          </p:cNvSpPr>
          <p:nvPr/>
        </p:nvSpPr>
        <p:spPr>
          <a:xfrm>
            <a:off x="1524000" y="1850571"/>
            <a:ext cx="6923314" cy="42672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800"/>
              </a:spcBef>
              <a:buClr>
                <a:schemeClr val="accent1"/>
              </a:buClr>
              <a:buFont typeface="Arial" pitchFamily="34" charset="0"/>
              <a:buChar char="•"/>
              <a:defRPr sz="2000" kern="1200">
                <a:solidFill>
                  <a:schemeClr val="tx1">
                    <a:lumMod val="85000"/>
                  </a:schemeClr>
                </a:solidFill>
                <a:latin typeface="+mn-lt"/>
                <a:ea typeface="+mn-ea"/>
                <a:cs typeface="+mn-cs"/>
              </a:defRPr>
            </a:lvl1pPr>
            <a:lvl2pPr marL="594360" indent="-228600" algn="l" defTabSz="914400" rtl="0" eaLnBrk="1" latinLnBrk="0" hangingPunct="1">
              <a:lnSpc>
                <a:spcPct val="90000"/>
              </a:lnSpc>
              <a:spcBef>
                <a:spcPts val="1000"/>
              </a:spcBef>
              <a:buClr>
                <a:schemeClr val="accent1"/>
              </a:buClr>
              <a:buFont typeface="Arial" pitchFamily="34" charset="0"/>
              <a:buChar char="•"/>
              <a:defRPr sz="1800" kern="1200">
                <a:solidFill>
                  <a:schemeClr val="tx1">
                    <a:lumMod val="85000"/>
                  </a:schemeClr>
                </a:solidFill>
                <a:latin typeface="+mn-lt"/>
                <a:ea typeface="+mn-ea"/>
                <a:cs typeface="+mn-cs"/>
              </a:defRPr>
            </a:lvl2pPr>
            <a:lvl3pPr marL="914400" indent="-228600" algn="l" defTabSz="914400" rtl="0" eaLnBrk="1" latinLnBrk="0" hangingPunct="1">
              <a:lnSpc>
                <a:spcPct val="90000"/>
              </a:lnSpc>
              <a:spcBef>
                <a:spcPts val="800"/>
              </a:spcBef>
              <a:buClr>
                <a:schemeClr val="accent1"/>
              </a:buClr>
              <a:buFont typeface="Arial" pitchFamily="34" charset="0"/>
              <a:buChar char="•"/>
              <a:defRPr sz="1600" kern="1200">
                <a:solidFill>
                  <a:schemeClr val="tx1">
                    <a:lumMod val="85000"/>
                  </a:schemeClr>
                </a:solidFill>
                <a:latin typeface="+mn-lt"/>
                <a:ea typeface="+mn-ea"/>
                <a:cs typeface="+mn-cs"/>
              </a:defRPr>
            </a:lvl3pPr>
            <a:lvl4pPr marL="1234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lumMod val="85000"/>
                  </a:schemeClr>
                </a:solidFill>
                <a:latin typeface="+mn-lt"/>
                <a:ea typeface="+mn-ea"/>
                <a:cs typeface="+mn-cs"/>
              </a:defRPr>
            </a:lvl4pPr>
            <a:lvl5pPr marL="150876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lumMod val="85000"/>
                  </a:schemeClr>
                </a:solidFill>
                <a:latin typeface="+mn-lt"/>
                <a:ea typeface="+mn-ea"/>
                <a:cs typeface="+mn-cs"/>
              </a:defRPr>
            </a:lvl5pPr>
            <a:lvl6pPr marL="178308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6pPr>
            <a:lvl7pPr marL="205740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7pPr>
            <a:lvl8pPr marL="233172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8pPr>
            <a:lvl9pPr marL="26060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9pPr>
          </a:lstStyle>
          <a:p>
            <a:pPr marL="0" indent="0">
              <a:buFont typeface="Arial" pitchFamily="34" charset="0"/>
              <a:buNone/>
            </a:pPr>
            <a:r>
              <a:rPr lang="de-DE" sz="2800" dirty="0" smtClean="0">
                <a:solidFill>
                  <a:schemeClr val="accent3">
                    <a:lumMod val="75000"/>
                  </a:schemeClr>
                </a:solidFill>
              </a:rPr>
              <a:t>Kommt mit in unser Team! </a:t>
            </a:r>
            <a:br>
              <a:rPr lang="de-DE" sz="2800" dirty="0" smtClean="0">
                <a:solidFill>
                  <a:schemeClr val="accent3">
                    <a:lumMod val="75000"/>
                  </a:schemeClr>
                </a:solidFill>
              </a:rPr>
            </a:br>
            <a:r>
              <a:rPr lang="de-DE" sz="2800" dirty="0" smtClean="0">
                <a:solidFill>
                  <a:schemeClr val="accent3">
                    <a:lumMod val="75000"/>
                  </a:schemeClr>
                </a:solidFill>
              </a:rPr>
              <a:t>Lasst euch zu FakeHuntern ausbilden und geht mit uns auf die abenteuerlichsten </a:t>
            </a:r>
            <a:r>
              <a:rPr lang="de-DE" sz="2800" dirty="0">
                <a:solidFill>
                  <a:schemeClr val="accent3">
                    <a:lumMod val="75000"/>
                  </a:schemeClr>
                </a:solidFill>
              </a:rPr>
              <a:t>R</a:t>
            </a:r>
            <a:r>
              <a:rPr lang="de-DE" sz="2800" dirty="0" smtClean="0">
                <a:solidFill>
                  <a:schemeClr val="accent3">
                    <a:lumMod val="75000"/>
                  </a:schemeClr>
                </a:solidFill>
              </a:rPr>
              <a:t>echerchen.</a:t>
            </a:r>
          </a:p>
        </p:txBody>
      </p:sp>
    </p:spTree>
    <p:extLst>
      <p:ext uri="{BB962C8B-B14F-4D97-AF65-F5344CB8AC3E}">
        <p14:creationId xmlns:p14="http://schemas.microsoft.com/office/powerpoint/2010/main" val="1751212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1523999" y="457200"/>
            <a:ext cx="9797936" cy="1143000"/>
          </a:xfrm>
        </p:spPr>
        <p:txBody>
          <a:bodyPr rtlCol="0"/>
          <a:lstStyle/>
          <a:p>
            <a:pPr rtl="0"/>
            <a:r>
              <a:rPr lang="de-DE" dirty="0" smtClean="0">
                <a:solidFill>
                  <a:schemeClr val="bg1"/>
                </a:solidFill>
              </a:rPr>
              <a:t>FakeNews-Portal bedroht Zeitungsverlag</a:t>
            </a:r>
            <a:endParaRPr dirty="0">
              <a:solidFill>
                <a:schemeClr val="bg1"/>
              </a:solidFill>
            </a:endParaRPr>
          </a:p>
        </p:txBody>
      </p:sp>
      <p:pic>
        <p:nvPicPr>
          <p:cNvPr id="2" name="Grafik 1"/>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193949" y="5250341"/>
            <a:ext cx="958185" cy="1125717"/>
          </a:xfrm>
          <a:prstGeom prst="rect">
            <a:avLst/>
          </a:prstGeom>
        </p:spPr>
      </p:pic>
      <p:pic>
        <p:nvPicPr>
          <p:cNvPr id="3" name="Grafik 2"/>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9468690" y="5242426"/>
            <a:ext cx="958185" cy="1125717"/>
          </a:xfrm>
          <a:prstGeom prst="rect">
            <a:avLst/>
          </a:prstGeom>
        </p:spPr>
      </p:pic>
      <p:pic>
        <p:nvPicPr>
          <p:cNvPr id="4" name="Grafik 3"/>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7920146" y="5129464"/>
            <a:ext cx="1054335" cy="1238678"/>
          </a:xfrm>
          <a:prstGeom prst="rect">
            <a:avLst/>
          </a:prstGeom>
        </p:spPr>
      </p:pic>
      <p:pic>
        <p:nvPicPr>
          <p:cNvPr id="8" name="Inhaltsplatzhalter 7"/>
          <p:cNvPicPr>
            <a:picLocks noGrp="1" noChangeAspect="1"/>
          </p:cNvPicPr>
          <p:nvPr>
            <p:ph idx="1"/>
          </p:nvPr>
        </p:nvPicPr>
        <p:blipFill>
          <a:blip r:embed="rId5" cstate="hqprint">
            <a:extLst>
              <a:ext uri="{28A0092B-C50C-407E-A947-70E740481C1C}">
                <a14:useLocalDpi xmlns:a14="http://schemas.microsoft.com/office/drawing/2010/main" val="0"/>
              </a:ext>
            </a:extLst>
          </a:blip>
          <a:stretch>
            <a:fillRect/>
          </a:stretch>
        </p:blipFill>
        <p:spPr>
          <a:xfrm>
            <a:off x="8694667" y="5462783"/>
            <a:ext cx="774023" cy="913275"/>
          </a:xfrm>
          <a:prstGeom prst="rect">
            <a:avLst/>
          </a:prstGeom>
        </p:spPr>
      </p:pic>
      <p:sp>
        <p:nvSpPr>
          <p:cNvPr id="9" name="Inhaltsplatzhalter 13"/>
          <p:cNvSpPr txBox="1">
            <a:spLocks/>
          </p:cNvSpPr>
          <p:nvPr/>
        </p:nvSpPr>
        <p:spPr>
          <a:xfrm>
            <a:off x="1524000" y="1850571"/>
            <a:ext cx="6923314" cy="42672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800"/>
              </a:spcBef>
              <a:buClr>
                <a:schemeClr val="accent1"/>
              </a:buClr>
              <a:buFont typeface="Arial" pitchFamily="34" charset="0"/>
              <a:buChar char="•"/>
              <a:defRPr sz="2000" kern="1200">
                <a:solidFill>
                  <a:schemeClr val="tx1">
                    <a:lumMod val="85000"/>
                  </a:schemeClr>
                </a:solidFill>
                <a:latin typeface="+mn-lt"/>
                <a:ea typeface="+mn-ea"/>
                <a:cs typeface="+mn-cs"/>
              </a:defRPr>
            </a:lvl1pPr>
            <a:lvl2pPr marL="594360" indent="-228600" algn="l" defTabSz="914400" rtl="0" eaLnBrk="1" latinLnBrk="0" hangingPunct="1">
              <a:lnSpc>
                <a:spcPct val="90000"/>
              </a:lnSpc>
              <a:spcBef>
                <a:spcPts val="1000"/>
              </a:spcBef>
              <a:buClr>
                <a:schemeClr val="accent1"/>
              </a:buClr>
              <a:buFont typeface="Arial" pitchFamily="34" charset="0"/>
              <a:buChar char="•"/>
              <a:defRPr sz="1800" kern="1200">
                <a:solidFill>
                  <a:schemeClr val="tx1">
                    <a:lumMod val="85000"/>
                  </a:schemeClr>
                </a:solidFill>
                <a:latin typeface="+mn-lt"/>
                <a:ea typeface="+mn-ea"/>
                <a:cs typeface="+mn-cs"/>
              </a:defRPr>
            </a:lvl2pPr>
            <a:lvl3pPr marL="914400" indent="-228600" algn="l" defTabSz="914400" rtl="0" eaLnBrk="1" latinLnBrk="0" hangingPunct="1">
              <a:lnSpc>
                <a:spcPct val="90000"/>
              </a:lnSpc>
              <a:spcBef>
                <a:spcPts val="800"/>
              </a:spcBef>
              <a:buClr>
                <a:schemeClr val="accent1"/>
              </a:buClr>
              <a:buFont typeface="Arial" pitchFamily="34" charset="0"/>
              <a:buChar char="•"/>
              <a:defRPr sz="1600" kern="1200">
                <a:solidFill>
                  <a:schemeClr val="tx1">
                    <a:lumMod val="85000"/>
                  </a:schemeClr>
                </a:solidFill>
                <a:latin typeface="+mn-lt"/>
                <a:ea typeface="+mn-ea"/>
                <a:cs typeface="+mn-cs"/>
              </a:defRPr>
            </a:lvl3pPr>
            <a:lvl4pPr marL="1234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lumMod val="85000"/>
                  </a:schemeClr>
                </a:solidFill>
                <a:latin typeface="+mn-lt"/>
                <a:ea typeface="+mn-ea"/>
                <a:cs typeface="+mn-cs"/>
              </a:defRPr>
            </a:lvl4pPr>
            <a:lvl5pPr marL="150876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lumMod val="85000"/>
                  </a:schemeClr>
                </a:solidFill>
                <a:latin typeface="+mn-lt"/>
                <a:ea typeface="+mn-ea"/>
                <a:cs typeface="+mn-cs"/>
              </a:defRPr>
            </a:lvl5pPr>
            <a:lvl6pPr marL="178308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6pPr>
            <a:lvl7pPr marL="205740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7pPr>
            <a:lvl8pPr marL="233172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8pPr>
            <a:lvl9pPr marL="26060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9pPr>
          </a:lstStyle>
          <a:p>
            <a:pPr marL="0" indent="0">
              <a:buFont typeface="Arial" pitchFamily="34" charset="0"/>
              <a:buNone/>
            </a:pPr>
            <a:r>
              <a:rPr lang="de-DE" sz="2800" dirty="0" smtClean="0">
                <a:solidFill>
                  <a:schemeClr val="accent3">
                    <a:lumMod val="75000"/>
                  </a:schemeClr>
                </a:solidFill>
              </a:rPr>
              <a:t>Wir haben einen neuen Auftrag!</a:t>
            </a:r>
            <a:br>
              <a:rPr lang="de-DE" sz="2800" dirty="0" smtClean="0">
                <a:solidFill>
                  <a:schemeClr val="accent3">
                    <a:lumMod val="75000"/>
                  </a:schemeClr>
                </a:solidFill>
              </a:rPr>
            </a:br>
            <a:r>
              <a:rPr lang="de-DE" sz="2800" dirty="0" smtClean="0">
                <a:solidFill>
                  <a:schemeClr val="accent3">
                    <a:lumMod val="75000"/>
                  </a:schemeClr>
                </a:solidFill>
              </a:rPr>
              <a:t>Es ist ein neues News-Portal aufgetaucht, das es mit der Wahrheit nicht immer so genau nimmt:</a:t>
            </a:r>
          </a:p>
          <a:p>
            <a:pPr marL="0" indent="0">
              <a:buFont typeface="Arial" pitchFamily="34" charset="0"/>
              <a:buNone/>
            </a:pPr>
            <a:r>
              <a:rPr lang="de-DE" sz="2800" dirty="0" smtClean="0">
                <a:solidFill>
                  <a:schemeClr val="accent3">
                    <a:lumMod val="75000"/>
                  </a:schemeClr>
                </a:solidFill>
                <a:hlinkClick r:id="rId6"/>
              </a:rPr>
              <a:t>www.supernews-sh.de</a:t>
            </a:r>
            <a:r>
              <a:rPr lang="de-DE" sz="2800" dirty="0" smtClean="0">
                <a:solidFill>
                  <a:schemeClr val="accent3">
                    <a:lumMod val="75000"/>
                  </a:schemeClr>
                </a:solidFill>
              </a:rPr>
              <a:t> </a:t>
            </a:r>
          </a:p>
          <a:p>
            <a:pPr marL="0" indent="0">
              <a:buFont typeface="Arial" pitchFamily="34" charset="0"/>
              <a:buNone/>
            </a:pPr>
            <a:endParaRPr lang="de-DE" sz="2800" dirty="0" smtClean="0">
              <a:solidFill>
                <a:schemeClr val="accent3">
                  <a:lumMod val="75000"/>
                </a:schemeClr>
              </a:solidFill>
            </a:endParaRPr>
          </a:p>
        </p:txBody>
      </p:sp>
      <p:pic>
        <p:nvPicPr>
          <p:cNvPr id="5" name="Grafik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10591" y="4264525"/>
            <a:ext cx="6477000" cy="977900"/>
          </a:xfrm>
          <a:prstGeom prst="rect">
            <a:avLst/>
          </a:prstGeom>
        </p:spPr>
      </p:pic>
    </p:spTree>
    <p:extLst>
      <p:ext uri="{BB962C8B-B14F-4D97-AF65-F5344CB8AC3E}">
        <p14:creationId xmlns:p14="http://schemas.microsoft.com/office/powerpoint/2010/main" val="3079100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1523999" y="457200"/>
            <a:ext cx="9797936" cy="1143000"/>
          </a:xfrm>
        </p:spPr>
        <p:txBody>
          <a:bodyPr rtlCol="0"/>
          <a:lstStyle/>
          <a:p>
            <a:pPr rtl="0"/>
            <a:r>
              <a:rPr lang="de-DE" dirty="0" smtClean="0">
                <a:solidFill>
                  <a:schemeClr val="bg1"/>
                </a:solidFill>
              </a:rPr>
              <a:t>FakeNews-Portal bedroht Zeitungsverlag</a:t>
            </a:r>
            <a:endParaRPr dirty="0">
              <a:solidFill>
                <a:schemeClr val="bg1"/>
              </a:solidFill>
            </a:endParaRPr>
          </a:p>
        </p:txBody>
      </p:sp>
      <p:pic>
        <p:nvPicPr>
          <p:cNvPr id="2" name="Grafik 1"/>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193949" y="5250341"/>
            <a:ext cx="958185" cy="1125717"/>
          </a:xfrm>
          <a:prstGeom prst="rect">
            <a:avLst/>
          </a:prstGeom>
        </p:spPr>
      </p:pic>
      <p:pic>
        <p:nvPicPr>
          <p:cNvPr id="3" name="Grafik 2"/>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9468690" y="5242426"/>
            <a:ext cx="958185" cy="1125717"/>
          </a:xfrm>
          <a:prstGeom prst="rect">
            <a:avLst/>
          </a:prstGeom>
        </p:spPr>
      </p:pic>
      <p:pic>
        <p:nvPicPr>
          <p:cNvPr id="4" name="Grafik 3"/>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7920146" y="5129464"/>
            <a:ext cx="1054335" cy="1238678"/>
          </a:xfrm>
          <a:prstGeom prst="rect">
            <a:avLst/>
          </a:prstGeom>
        </p:spPr>
      </p:pic>
      <p:pic>
        <p:nvPicPr>
          <p:cNvPr id="8" name="Inhaltsplatzhalter 7"/>
          <p:cNvPicPr>
            <a:picLocks noGrp="1" noChangeAspect="1"/>
          </p:cNvPicPr>
          <p:nvPr>
            <p:ph idx="1"/>
          </p:nvPr>
        </p:nvPicPr>
        <p:blipFill>
          <a:blip r:embed="rId5" cstate="hqprint">
            <a:extLst>
              <a:ext uri="{28A0092B-C50C-407E-A947-70E740481C1C}">
                <a14:useLocalDpi xmlns:a14="http://schemas.microsoft.com/office/drawing/2010/main" val="0"/>
              </a:ext>
            </a:extLst>
          </a:blip>
          <a:stretch>
            <a:fillRect/>
          </a:stretch>
        </p:blipFill>
        <p:spPr>
          <a:xfrm>
            <a:off x="8694667" y="5462783"/>
            <a:ext cx="774023" cy="913275"/>
          </a:xfrm>
          <a:prstGeom prst="rect">
            <a:avLst/>
          </a:prstGeom>
        </p:spPr>
      </p:pic>
      <p:sp>
        <p:nvSpPr>
          <p:cNvPr id="9" name="Inhaltsplatzhalter 13"/>
          <p:cNvSpPr txBox="1">
            <a:spLocks/>
          </p:cNvSpPr>
          <p:nvPr/>
        </p:nvSpPr>
        <p:spPr>
          <a:xfrm>
            <a:off x="1523999" y="1850571"/>
            <a:ext cx="8659091" cy="42672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800"/>
              </a:spcBef>
              <a:buClr>
                <a:schemeClr val="accent1"/>
              </a:buClr>
              <a:buFont typeface="Arial" pitchFamily="34" charset="0"/>
              <a:buChar char="•"/>
              <a:defRPr sz="2000" kern="1200">
                <a:solidFill>
                  <a:schemeClr val="tx1">
                    <a:lumMod val="85000"/>
                  </a:schemeClr>
                </a:solidFill>
                <a:latin typeface="+mn-lt"/>
                <a:ea typeface="+mn-ea"/>
                <a:cs typeface="+mn-cs"/>
              </a:defRPr>
            </a:lvl1pPr>
            <a:lvl2pPr marL="594360" indent="-228600" algn="l" defTabSz="914400" rtl="0" eaLnBrk="1" latinLnBrk="0" hangingPunct="1">
              <a:lnSpc>
                <a:spcPct val="90000"/>
              </a:lnSpc>
              <a:spcBef>
                <a:spcPts val="1000"/>
              </a:spcBef>
              <a:buClr>
                <a:schemeClr val="accent1"/>
              </a:buClr>
              <a:buFont typeface="Arial" pitchFamily="34" charset="0"/>
              <a:buChar char="•"/>
              <a:defRPr sz="1800" kern="1200">
                <a:solidFill>
                  <a:schemeClr val="tx1">
                    <a:lumMod val="85000"/>
                  </a:schemeClr>
                </a:solidFill>
                <a:latin typeface="+mn-lt"/>
                <a:ea typeface="+mn-ea"/>
                <a:cs typeface="+mn-cs"/>
              </a:defRPr>
            </a:lvl2pPr>
            <a:lvl3pPr marL="914400" indent="-228600" algn="l" defTabSz="914400" rtl="0" eaLnBrk="1" latinLnBrk="0" hangingPunct="1">
              <a:lnSpc>
                <a:spcPct val="90000"/>
              </a:lnSpc>
              <a:spcBef>
                <a:spcPts val="800"/>
              </a:spcBef>
              <a:buClr>
                <a:schemeClr val="accent1"/>
              </a:buClr>
              <a:buFont typeface="Arial" pitchFamily="34" charset="0"/>
              <a:buChar char="•"/>
              <a:defRPr sz="1600" kern="1200">
                <a:solidFill>
                  <a:schemeClr val="tx1">
                    <a:lumMod val="85000"/>
                  </a:schemeClr>
                </a:solidFill>
                <a:latin typeface="+mn-lt"/>
                <a:ea typeface="+mn-ea"/>
                <a:cs typeface="+mn-cs"/>
              </a:defRPr>
            </a:lvl3pPr>
            <a:lvl4pPr marL="12344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lumMod val="85000"/>
                  </a:schemeClr>
                </a:solidFill>
                <a:latin typeface="+mn-lt"/>
                <a:ea typeface="+mn-ea"/>
                <a:cs typeface="+mn-cs"/>
              </a:defRPr>
            </a:lvl4pPr>
            <a:lvl5pPr marL="150876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lumMod val="85000"/>
                  </a:schemeClr>
                </a:solidFill>
                <a:latin typeface="+mn-lt"/>
                <a:ea typeface="+mn-ea"/>
                <a:cs typeface="+mn-cs"/>
              </a:defRPr>
            </a:lvl5pPr>
            <a:lvl6pPr marL="178308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6pPr>
            <a:lvl7pPr marL="205740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7pPr>
            <a:lvl8pPr marL="233172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8pPr>
            <a:lvl9pPr marL="2606040" indent="-22860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9pPr>
          </a:lstStyle>
          <a:p>
            <a:pPr marL="0" indent="0">
              <a:buFont typeface="Arial" pitchFamily="34" charset="0"/>
              <a:buNone/>
            </a:pPr>
            <a:r>
              <a:rPr lang="de-DE" sz="2800" dirty="0" smtClean="0">
                <a:solidFill>
                  <a:schemeClr val="accent3">
                    <a:lumMod val="75000"/>
                  </a:schemeClr>
                </a:solidFill>
              </a:rPr>
              <a:t>Wir sollen nun herausfinden, ob da alles mit rechten Dingen zu geht.</a:t>
            </a:r>
          </a:p>
          <a:p>
            <a:pPr marL="0" indent="0">
              <a:buFont typeface="Arial" pitchFamily="34" charset="0"/>
              <a:buNone/>
            </a:pPr>
            <a:r>
              <a:rPr lang="de-DE" sz="2800" dirty="0" smtClean="0">
                <a:solidFill>
                  <a:schemeClr val="accent3">
                    <a:lumMod val="75000"/>
                  </a:schemeClr>
                </a:solidFill>
              </a:rPr>
              <a:t>Unser Auftraggeber, der Zeitungsverlag, braucht Beweise, um gegen dieses News-Portal vorgehen zu können.</a:t>
            </a:r>
          </a:p>
          <a:p>
            <a:pPr marL="0" indent="0">
              <a:buFont typeface="Arial" pitchFamily="34" charset="0"/>
              <a:buNone/>
            </a:pPr>
            <a:r>
              <a:rPr lang="de-DE" sz="2800" dirty="0" smtClean="0">
                <a:solidFill>
                  <a:schemeClr val="accent3">
                    <a:lumMod val="75000"/>
                  </a:schemeClr>
                </a:solidFill>
              </a:rPr>
              <a:t>Helft uns, die vielen News auf dem Portal zu untersuchen.</a:t>
            </a:r>
          </a:p>
          <a:p>
            <a:pPr marL="0" indent="0">
              <a:buFont typeface="Arial" pitchFamily="34" charset="0"/>
              <a:buNone/>
            </a:pPr>
            <a:endParaRPr lang="de-DE" sz="2800" dirty="0" smtClean="0">
              <a:solidFill>
                <a:schemeClr val="accent3">
                  <a:lumMod val="75000"/>
                </a:schemeClr>
              </a:solidFill>
            </a:endParaRPr>
          </a:p>
        </p:txBody>
      </p:sp>
    </p:spTree>
    <p:extLst>
      <p:ext uri="{BB962C8B-B14F-4D97-AF65-F5344CB8AC3E}">
        <p14:creationId xmlns:p14="http://schemas.microsoft.com/office/powerpoint/2010/main" val="998961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ch Computer 16 x 9">
  <a:themeElements>
    <a:clrScheme name="TechComputer">
      <a:dk1>
        <a:srgbClr val="000000"/>
      </a:dk1>
      <a:lt1>
        <a:sysClr val="window" lastClr="FFFFFF"/>
      </a:lt1>
      <a:dk2>
        <a:srgbClr val="4D4D4D"/>
      </a:dk2>
      <a:lt2>
        <a:srgbClr val="DDDDDD"/>
      </a:lt2>
      <a:accent1>
        <a:srgbClr val="92D050"/>
      </a:accent1>
      <a:accent2>
        <a:srgbClr val="F7C331"/>
      </a:accent2>
      <a:accent3>
        <a:srgbClr val="47B8C7"/>
      </a:accent3>
      <a:accent4>
        <a:srgbClr val="B074BA"/>
      </a:accent4>
      <a:accent5>
        <a:srgbClr val="F34D47"/>
      </a:accent5>
      <a:accent6>
        <a:srgbClr val="FA8F30"/>
      </a:accent6>
      <a:hlink>
        <a:srgbClr val="47B8C7"/>
      </a:hlink>
      <a:folHlink>
        <a:srgbClr val="969696"/>
      </a:folHlink>
    </a:clrScheme>
    <a:fontScheme name="Consolas-Candara">
      <a:majorFont>
        <a:latin typeface="Consolas"/>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9411789_TF02901026_TF02901026.potx" id="{1D86834D-46E5-4FFE-B400-480045FFF701}" vid="{6FC15F24-F26D-4F1B-BF96-69B0EA504385}"/>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911</Words>
  <Application>Microsoft Office PowerPoint</Application>
  <PresentationFormat>Breitbild</PresentationFormat>
  <Paragraphs>163</Paragraphs>
  <Slides>26</Slides>
  <Notes>11</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26</vt:i4>
      </vt:variant>
    </vt:vector>
  </HeadingPairs>
  <TitlesOfParts>
    <vt:vector size="31" baseType="lpstr">
      <vt:lpstr>Arial</vt:lpstr>
      <vt:lpstr>Calibri</vt:lpstr>
      <vt:lpstr>Candara</vt:lpstr>
      <vt:lpstr>Consolas</vt:lpstr>
      <vt:lpstr>Tech Computer 16 x 9</vt:lpstr>
      <vt:lpstr>FakeNews  erkennen  Von Fakes, Hoaxen und anderen Unklarheiten </vt:lpstr>
      <vt:lpstr>Die FakeHunter suchen Verstärkung!</vt:lpstr>
      <vt:lpstr>Die FakeHunter suchen Verstärkung!</vt:lpstr>
      <vt:lpstr>Die FakeHunter suchen Verstärkung!</vt:lpstr>
      <vt:lpstr>Die FakeHunter suchen Verstärkung!</vt:lpstr>
      <vt:lpstr>Die FakeHunter suchen Verstärkung!</vt:lpstr>
      <vt:lpstr>Die FakeHunter suchen Verstärkung!</vt:lpstr>
      <vt:lpstr>FakeNews-Portal bedroht Zeitungsverlag</vt:lpstr>
      <vt:lpstr>FakeNews-Portal bedroht Zeitungsverlag</vt:lpstr>
      <vt:lpstr>FakeNews-Portal bedroht Zeitungsverlag</vt:lpstr>
      <vt:lpstr>Fakt oder Fake? Erfahrungen</vt:lpstr>
      <vt:lpstr>Was sind FakeNews?</vt:lpstr>
      <vt:lpstr>Was sind FakeNews?</vt:lpstr>
      <vt:lpstr>Sind FakeNews strafbar?</vt:lpstr>
      <vt:lpstr>Meinung und ihre Grenzen</vt:lpstr>
      <vt:lpstr>FakeNews-Prüfwerkzeuge</vt:lpstr>
      <vt:lpstr>FakeNews Prüfwerkzeuge</vt:lpstr>
      <vt:lpstr>Werkzeug 1: Quelle prüfen</vt:lpstr>
      <vt:lpstr>Werkzeug 2: Autor und Impressum</vt:lpstr>
      <vt:lpstr>Werkzeug 3: Zeitschiene und Datumsangaben</vt:lpstr>
      <vt:lpstr>Werkzeug 4: Bilder prüfen</vt:lpstr>
      <vt:lpstr>Werkzeug 5: Meinung, Satire, Scherz</vt:lpstr>
      <vt:lpstr>Fakes in der Realität</vt:lpstr>
      <vt:lpstr>Möglichkeiten im Netz</vt:lpstr>
      <vt:lpstr>Jetzt seid Ihr an der Reihe!</vt:lpstr>
      <vt:lpstr>Der Auftrag – die Online-Phase!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Was sind FakeNews?</dc:title>
  <dc:creator>user</dc:creator>
  <cp:lastModifiedBy>Reckling-Freitag</cp:lastModifiedBy>
  <cp:revision>18</cp:revision>
  <cp:lastPrinted>2019-02-12T09:24:34Z</cp:lastPrinted>
  <dcterms:created xsi:type="dcterms:W3CDTF">2018-06-01T09:32:24Z</dcterms:created>
  <dcterms:modified xsi:type="dcterms:W3CDTF">2019-02-12T09:28:47Z</dcterms:modified>
</cp:coreProperties>
</file>